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61" r:id="rId4"/>
    <p:sldId id="262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CB42E-D865-4325-B423-2937F0511617}" v="2" dt="2023-03-23T04:32:25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tha Agarwal" userId="300bd0c6-63d3-4fde-923b-9040c5878d35" providerId="ADAL" clId="{A54CB42E-D865-4325-B423-2937F0511617}"/>
    <pc:docChg chg="custSel modSld">
      <pc:chgData name="Aastha Agarwal" userId="300bd0c6-63d3-4fde-923b-9040c5878d35" providerId="ADAL" clId="{A54CB42E-D865-4325-B423-2937F0511617}" dt="2023-03-23T04:38:47.053" v="422" actId="20577"/>
      <pc:docMkLst>
        <pc:docMk/>
      </pc:docMkLst>
      <pc:sldChg chg="modSp mod">
        <pc:chgData name="Aastha Agarwal" userId="300bd0c6-63d3-4fde-923b-9040c5878d35" providerId="ADAL" clId="{A54CB42E-D865-4325-B423-2937F0511617}" dt="2023-03-20T05:10:27.913" v="104" actId="113"/>
        <pc:sldMkLst>
          <pc:docMk/>
          <pc:sldMk cId="2661626150" sldId="260"/>
        </pc:sldMkLst>
        <pc:spChg chg="mod">
          <ac:chgData name="Aastha Agarwal" userId="300bd0c6-63d3-4fde-923b-9040c5878d35" providerId="ADAL" clId="{A54CB42E-D865-4325-B423-2937F0511617}" dt="2023-03-20T05:10:27.913" v="104" actId="113"/>
          <ac:spMkLst>
            <pc:docMk/>
            <pc:sldMk cId="2661626150" sldId="260"/>
            <ac:spMk id="3" creationId="{C1FCE137-8089-828E-694C-9BD6D00755F9}"/>
          </ac:spMkLst>
        </pc:spChg>
      </pc:sldChg>
      <pc:sldChg chg="modSp mod">
        <pc:chgData name="Aastha Agarwal" userId="300bd0c6-63d3-4fde-923b-9040c5878d35" providerId="ADAL" clId="{A54CB42E-D865-4325-B423-2937F0511617}" dt="2023-03-23T04:38:47.053" v="422" actId="20577"/>
        <pc:sldMkLst>
          <pc:docMk/>
          <pc:sldMk cId="2617687903" sldId="261"/>
        </pc:sldMkLst>
        <pc:spChg chg="mod">
          <ac:chgData name="Aastha Agarwal" userId="300bd0c6-63d3-4fde-923b-9040c5878d35" providerId="ADAL" clId="{A54CB42E-D865-4325-B423-2937F0511617}" dt="2023-03-23T04:33:32.542" v="157" actId="1076"/>
          <ac:spMkLst>
            <pc:docMk/>
            <pc:sldMk cId="2617687903" sldId="261"/>
            <ac:spMk id="16" creationId="{EE16CFDF-34B4-98AF-72E4-E7D74F2122DD}"/>
          </ac:spMkLst>
        </pc:spChg>
        <pc:spChg chg="mod">
          <ac:chgData name="Aastha Agarwal" userId="300bd0c6-63d3-4fde-923b-9040c5878d35" providerId="ADAL" clId="{A54CB42E-D865-4325-B423-2937F0511617}" dt="2023-03-23T04:33:32.542" v="157" actId="1076"/>
          <ac:spMkLst>
            <pc:docMk/>
            <pc:sldMk cId="2617687903" sldId="261"/>
            <ac:spMk id="17" creationId="{5B1F6CE2-0BE4-9232-C322-C260BE1D2812}"/>
          </ac:spMkLst>
        </pc:spChg>
        <pc:spChg chg="mod">
          <ac:chgData name="Aastha Agarwal" userId="300bd0c6-63d3-4fde-923b-9040c5878d35" providerId="ADAL" clId="{A54CB42E-D865-4325-B423-2937F0511617}" dt="2023-03-23T04:33:32.542" v="157" actId="1076"/>
          <ac:spMkLst>
            <pc:docMk/>
            <pc:sldMk cId="2617687903" sldId="261"/>
            <ac:spMk id="18" creationId="{4CB50CD1-D2A1-E67E-6602-0D4A9D5C4D04}"/>
          </ac:spMkLst>
        </pc:spChg>
        <pc:spChg chg="mod">
          <ac:chgData name="Aastha Agarwal" userId="300bd0c6-63d3-4fde-923b-9040c5878d35" providerId="ADAL" clId="{A54CB42E-D865-4325-B423-2937F0511617}" dt="2023-03-23T04:38:47.053" v="422" actId="20577"/>
          <ac:spMkLst>
            <pc:docMk/>
            <pc:sldMk cId="2617687903" sldId="261"/>
            <ac:spMk id="19" creationId="{D0B634DE-9BB0-F02D-3803-E57D82A41F8D}"/>
          </ac:spMkLst>
        </pc:spChg>
        <pc:picChg chg="mod">
          <ac:chgData name="Aastha Agarwal" userId="300bd0c6-63d3-4fde-923b-9040c5878d35" providerId="ADAL" clId="{A54CB42E-D865-4325-B423-2937F0511617}" dt="2023-03-23T04:33:32.542" v="157" actId="1076"/>
          <ac:picMkLst>
            <pc:docMk/>
            <pc:sldMk cId="2617687903" sldId="261"/>
            <ac:picMk id="5" creationId="{9E57E07F-7F04-164A-70C9-4046B7801275}"/>
          </ac:picMkLst>
        </pc:picChg>
        <pc:picChg chg="mod">
          <ac:chgData name="Aastha Agarwal" userId="300bd0c6-63d3-4fde-923b-9040c5878d35" providerId="ADAL" clId="{A54CB42E-D865-4325-B423-2937F0511617}" dt="2023-03-23T04:33:32.542" v="157" actId="1076"/>
          <ac:picMkLst>
            <pc:docMk/>
            <pc:sldMk cId="2617687903" sldId="261"/>
            <ac:picMk id="11" creationId="{1A1BF45A-7EBD-29CF-497A-609CD86A143B}"/>
          </ac:picMkLst>
        </pc:picChg>
        <pc:picChg chg="mod">
          <ac:chgData name="Aastha Agarwal" userId="300bd0c6-63d3-4fde-923b-9040c5878d35" providerId="ADAL" clId="{A54CB42E-D865-4325-B423-2937F0511617}" dt="2023-03-23T04:33:32.542" v="157" actId="1076"/>
          <ac:picMkLst>
            <pc:docMk/>
            <pc:sldMk cId="2617687903" sldId="261"/>
            <ac:picMk id="13" creationId="{3CA2BC36-D5FF-0C59-30BF-55237F845DCC}"/>
          </ac:picMkLst>
        </pc:picChg>
      </pc:sldChg>
      <pc:sldChg chg="addSp modSp mod">
        <pc:chgData name="Aastha Agarwal" userId="300bd0c6-63d3-4fde-923b-9040c5878d35" providerId="ADAL" clId="{A54CB42E-D865-4325-B423-2937F0511617}" dt="2023-03-23T04:32:29.165" v="107" actId="1076"/>
        <pc:sldMkLst>
          <pc:docMk/>
          <pc:sldMk cId="4157536998" sldId="264"/>
        </pc:sldMkLst>
        <pc:spChg chg="add mod">
          <ac:chgData name="Aastha Agarwal" userId="300bd0c6-63d3-4fde-923b-9040c5878d35" providerId="ADAL" clId="{A54CB42E-D865-4325-B423-2937F0511617}" dt="2023-03-17T09:44:45.069" v="6" actId="1035"/>
          <ac:spMkLst>
            <pc:docMk/>
            <pc:sldMk cId="4157536998" sldId="264"/>
            <ac:spMk id="3" creationId="{D1D820C9-D1FE-4898-CBD2-0649D98A81BA}"/>
          </ac:spMkLst>
        </pc:spChg>
        <pc:spChg chg="add mod">
          <ac:chgData name="Aastha Agarwal" userId="300bd0c6-63d3-4fde-923b-9040c5878d35" providerId="ADAL" clId="{A54CB42E-D865-4325-B423-2937F0511617}" dt="2023-03-23T04:32:24.246" v="105" actId="1076"/>
          <ac:spMkLst>
            <pc:docMk/>
            <pc:sldMk cId="4157536998" sldId="264"/>
            <ac:spMk id="4" creationId="{E670D009-EE9A-A62D-B466-F87CD34F6489}"/>
          </ac:spMkLst>
        </pc:spChg>
        <pc:spChg chg="mod">
          <ac:chgData name="Aastha Agarwal" userId="300bd0c6-63d3-4fde-923b-9040c5878d35" providerId="ADAL" clId="{A54CB42E-D865-4325-B423-2937F0511617}" dt="2023-03-17T09:44:59.855" v="12" actId="20577"/>
          <ac:spMkLst>
            <pc:docMk/>
            <pc:sldMk cId="4157536998" sldId="264"/>
            <ac:spMk id="18" creationId="{4B0BE067-F621-16A5-117D-D12E400E6119}"/>
          </ac:spMkLst>
        </pc:spChg>
        <pc:spChg chg="add mod">
          <ac:chgData name="Aastha Agarwal" userId="300bd0c6-63d3-4fde-923b-9040c5878d35" providerId="ADAL" clId="{A54CB42E-D865-4325-B423-2937F0511617}" dt="2023-03-23T04:32:29.165" v="107" actId="1076"/>
          <ac:spMkLst>
            <pc:docMk/>
            <pc:sldMk cId="4157536998" sldId="264"/>
            <ac:spMk id="19" creationId="{EC0D4BAD-A8A9-4301-456E-BC3F8C7D598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500" dirty="0"/>
              <a:t>Object Counting using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IN" dirty="0"/>
              <a:t>Explore AI 2.0 Hackathon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BDECE8-C8D3-E76C-0840-86D6502F4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3" t="1238" r="1"/>
          <a:stretch/>
        </p:blipFill>
        <p:spPr>
          <a:xfrm>
            <a:off x="-1" y="1"/>
            <a:ext cx="5019675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C5500-5747-E123-36BF-6FAF43C0B538}"/>
              </a:ext>
            </a:extLst>
          </p:cNvPr>
          <p:cNvSpPr txBox="1"/>
          <p:nvPr/>
        </p:nvSpPr>
        <p:spPr>
          <a:xfrm>
            <a:off x="2095500" y="257175"/>
            <a:ext cx="29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Total number of objects - 12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02ADB39C-1855-DD8E-84CD-FB62F9D9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75705"/>
            <a:ext cx="1555619" cy="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FB975-B962-81E7-E0BA-6EFB597FA429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CE137-8089-828E-694C-9BD6D00755F9}"/>
              </a:ext>
            </a:extLst>
          </p:cNvPr>
          <p:cNvSpPr txBox="1"/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task of counting objects manually by human-resources is a time-consuming, error prone, but a must-to-do task in some of the manufacturing processes.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are looking for an AI driven solution to automate the process to</a:t>
            </a:r>
            <a:r>
              <a:rPr lang="en-US" sz="19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save time and minimize errors near to zero, </a:t>
            </a:r>
            <a:r>
              <a:rPr lang="en-US" sz="1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this will result in improved efficiency and productivity. Thus, 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human resource will be free for another productive tasks.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44AD5C4-24E1-F369-B086-4EB2E3449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75705"/>
            <a:ext cx="1555619" cy="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26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FB975-B962-81E7-E0BA-6EFB597FA429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Solution Scope</a:t>
            </a:r>
          </a:p>
        </p:txBody>
      </p:sp>
      <p:pic>
        <p:nvPicPr>
          <p:cNvPr id="5" name="Picture 4" descr="A light switch on a wall&#10;&#10;Description automatically generated with low confidence">
            <a:extLst>
              <a:ext uri="{FF2B5EF4-FFF2-40B4-BE49-F238E27FC236}">
                <a16:creationId xmlns:a16="http://schemas.microsoft.com/office/drawing/2014/main" id="{9E57E07F-7F04-164A-70C9-4046B7801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18333" r="22084" b="22778"/>
          <a:stretch/>
        </p:blipFill>
        <p:spPr>
          <a:xfrm rot="5400000">
            <a:off x="1187777" y="3987486"/>
            <a:ext cx="2356121" cy="2075476"/>
          </a:xfrm>
          <a:prstGeom prst="rect">
            <a:avLst/>
          </a:prstGeom>
        </p:spPr>
      </p:pic>
      <p:pic>
        <p:nvPicPr>
          <p:cNvPr id="11" name="Picture 10" descr="A picture containing wall, white, blur&#10;&#10;Description automatically generated">
            <a:extLst>
              <a:ext uri="{FF2B5EF4-FFF2-40B4-BE49-F238E27FC236}">
                <a16:creationId xmlns:a16="http://schemas.microsoft.com/office/drawing/2014/main" id="{1A1BF45A-7EBD-29CF-497A-609CD86A1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1" t="16111" r="28912" b="27037"/>
          <a:stretch/>
        </p:blipFill>
        <p:spPr>
          <a:xfrm rot="5400000">
            <a:off x="4023089" y="3774798"/>
            <a:ext cx="2361425" cy="2495550"/>
          </a:xfrm>
          <a:prstGeom prst="rect">
            <a:avLst/>
          </a:prstGeom>
        </p:spPr>
      </p:pic>
      <p:pic>
        <p:nvPicPr>
          <p:cNvPr id="13" name="Picture 12" descr="A picture containing white, blur&#10;&#10;Description automatically generated">
            <a:extLst>
              <a:ext uri="{FF2B5EF4-FFF2-40B4-BE49-F238E27FC236}">
                <a16:creationId xmlns:a16="http://schemas.microsoft.com/office/drawing/2014/main" id="{3CA2BC36-D5FF-0C59-30BF-55237F845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1" t="23704" r="28912" b="23333"/>
          <a:stretch/>
        </p:blipFill>
        <p:spPr>
          <a:xfrm rot="5400000">
            <a:off x="7113371" y="3860148"/>
            <a:ext cx="2361425" cy="23248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16CFDF-34B4-98AF-72E4-E7D74F2122DD}"/>
              </a:ext>
            </a:extLst>
          </p:cNvPr>
          <p:cNvSpPr txBox="1"/>
          <p:nvPr/>
        </p:nvSpPr>
        <p:spPr>
          <a:xfrm>
            <a:off x="2365837" y="3480495"/>
            <a:ext cx="10172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Type-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F6CE2-0BE4-9232-C322-C260BE1D2812}"/>
              </a:ext>
            </a:extLst>
          </p:cNvPr>
          <p:cNvSpPr txBox="1"/>
          <p:nvPr/>
        </p:nvSpPr>
        <p:spPr>
          <a:xfrm>
            <a:off x="5434306" y="3502256"/>
            <a:ext cx="10172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Type- 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B50CD1-D2A1-E67E-6602-0D4A9D5C4D04}"/>
              </a:ext>
            </a:extLst>
          </p:cNvPr>
          <p:cNvSpPr txBox="1"/>
          <p:nvPr/>
        </p:nvSpPr>
        <p:spPr>
          <a:xfrm>
            <a:off x="8439237" y="3470970"/>
            <a:ext cx="101727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Type- 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634DE-9BB0-F02D-3803-E57D82A41F8D}"/>
              </a:ext>
            </a:extLst>
          </p:cNvPr>
          <p:cNvSpPr txBox="1"/>
          <p:nvPr/>
        </p:nvSpPr>
        <p:spPr>
          <a:xfrm>
            <a:off x="980753" y="2104028"/>
            <a:ext cx="10480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completed solution should be a generic model which is able to identify and count three types (not limited to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3 objects) of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objects given below. This model should also be built in such a way that after adding more pictures of other kinds of objects, the model should train and give prediction on different objects pictures.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DA2B6AC-5827-13FA-EB98-C7878224B5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75705"/>
            <a:ext cx="1555619" cy="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8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FB975-B962-81E7-E0BA-6EFB597FA429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Sample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40907-1747-A52F-D784-FEE5194380D0}"/>
              </a:ext>
            </a:extLst>
          </p:cNvPr>
          <p:cNvSpPr txBox="1"/>
          <p:nvPr/>
        </p:nvSpPr>
        <p:spPr>
          <a:xfrm>
            <a:off x="1028378" y="2077857"/>
            <a:ext cx="10480007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problem statement includes a dataset of images.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A 	- 76 images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B 	- 69 images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C 	- 32 images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48921F-963A-93C5-4FB6-C7212D8A2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75705"/>
            <a:ext cx="1555619" cy="6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8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8C3E28DD-E94E-BCBA-D14B-6CADE6F4E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13003" r="26261" b="21805"/>
          <a:stretch/>
        </p:blipFill>
        <p:spPr>
          <a:xfrm>
            <a:off x="10171712" y="2377886"/>
            <a:ext cx="1771233" cy="2512904"/>
          </a:xfrm>
          <a:custGeom>
            <a:avLst/>
            <a:gdLst>
              <a:gd name="connsiteX0" fmla="*/ 307414 w 1844449"/>
              <a:gd name="connsiteY0" fmla="*/ 0 h 2807641"/>
              <a:gd name="connsiteX1" fmla="*/ 1537035 w 1844449"/>
              <a:gd name="connsiteY1" fmla="*/ 0 h 2807641"/>
              <a:gd name="connsiteX2" fmla="*/ 1844449 w 1844449"/>
              <a:gd name="connsiteY2" fmla="*/ 307414 h 2807641"/>
              <a:gd name="connsiteX3" fmla="*/ 1844449 w 1844449"/>
              <a:gd name="connsiteY3" fmla="*/ 2595938 h 2807641"/>
              <a:gd name="connsiteX4" fmla="*/ 1791948 w 1844449"/>
              <a:gd name="connsiteY4" fmla="*/ 2767816 h 2807641"/>
              <a:gd name="connsiteX5" fmla="*/ 1759089 w 1844449"/>
              <a:gd name="connsiteY5" fmla="*/ 2807641 h 2807641"/>
              <a:gd name="connsiteX6" fmla="*/ 85360 w 1844449"/>
              <a:gd name="connsiteY6" fmla="*/ 2807641 h 2807641"/>
              <a:gd name="connsiteX7" fmla="*/ 52502 w 1844449"/>
              <a:gd name="connsiteY7" fmla="*/ 2767816 h 2807641"/>
              <a:gd name="connsiteX8" fmla="*/ 0 w 1844449"/>
              <a:gd name="connsiteY8" fmla="*/ 2595938 h 2807641"/>
              <a:gd name="connsiteX9" fmla="*/ 0 w 1844449"/>
              <a:gd name="connsiteY9" fmla="*/ 307414 h 2807641"/>
              <a:gd name="connsiteX10" fmla="*/ 307414 w 1844449"/>
              <a:gd name="connsiteY10" fmla="*/ 0 h 280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4449" h="2807641">
                <a:moveTo>
                  <a:pt x="307414" y="0"/>
                </a:moveTo>
                <a:lnTo>
                  <a:pt x="1537035" y="0"/>
                </a:lnTo>
                <a:cubicBezTo>
                  <a:pt x="1706815" y="0"/>
                  <a:pt x="1844449" y="137634"/>
                  <a:pt x="1844449" y="307414"/>
                </a:cubicBezTo>
                <a:lnTo>
                  <a:pt x="1844449" y="2595938"/>
                </a:lnTo>
                <a:cubicBezTo>
                  <a:pt x="1844449" y="2659606"/>
                  <a:pt x="1825094" y="2718753"/>
                  <a:pt x="1791948" y="2767816"/>
                </a:cubicBezTo>
                <a:lnTo>
                  <a:pt x="1759089" y="2807641"/>
                </a:lnTo>
                <a:lnTo>
                  <a:pt x="85360" y="2807641"/>
                </a:lnTo>
                <a:lnTo>
                  <a:pt x="52502" y="2767816"/>
                </a:lnTo>
                <a:cubicBezTo>
                  <a:pt x="19355" y="2718753"/>
                  <a:pt x="0" y="2659606"/>
                  <a:pt x="0" y="2595938"/>
                </a:cubicBezTo>
                <a:lnTo>
                  <a:pt x="0" y="307414"/>
                </a:lnTo>
                <a:cubicBezTo>
                  <a:pt x="0" y="137634"/>
                  <a:pt x="137634" y="0"/>
                  <a:pt x="30741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FB975-B962-81E7-E0BA-6EFB597FA429}"/>
              </a:ext>
            </a:extLst>
          </p:cNvPr>
          <p:cNvSpPr txBox="1"/>
          <p:nvPr/>
        </p:nvSpPr>
        <p:spPr>
          <a:xfrm>
            <a:off x="1066800" y="25501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i="0" kern="1200" spc="-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Expected Deliverable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89568-54FA-15FD-0288-DE29B69E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7" t="5877" r="6925" b="6333"/>
          <a:stretch/>
        </p:blipFill>
        <p:spPr>
          <a:xfrm>
            <a:off x="7773611" y="2340410"/>
            <a:ext cx="1753172" cy="2714053"/>
          </a:xfrm>
          <a:custGeom>
            <a:avLst/>
            <a:gdLst>
              <a:gd name="connsiteX0" fmla="*/ 289749 w 1738461"/>
              <a:gd name="connsiteY0" fmla="*/ 0 h 2887577"/>
              <a:gd name="connsiteX1" fmla="*/ 1448712 w 1738461"/>
              <a:gd name="connsiteY1" fmla="*/ 0 h 2887577"/>
              <a:gd name="connsiteX2" fmla="*/ 1738461 w 1738461"/>
              <a:gd name="connsiteY2" fmla="*/ 289749 h 2887577"/>
              <a:gd name="connsiteX3" fmla="*/ 1738461 w 1738461"/>
              <a:gd name="connsiteY3" fmla="*/ 2597828 h 2887577"/>
              <a:gd name="connsiteX4" fmla="*/ 1448712 w 1738461"/>
              <a:gd name="connsiteY4" fmla="*/ 2887577 h 2887577"/>
              <a:gd name="connsiteX5" fmla="*/ 289749 w 1738461"/>
              <a:gd name="connsiteY5" fmla="*/ 2887577 h 2887577"/>
              <a:gd name="connsiteX6" fmla="*/ 0 w 1738461"/>
              <a:gd name="connsiteY6" fmla="*/ 2597828 h 2887577"/>
              <a:gd name="connsiteX7" fmla="*/ 0 w 1738461"/>
              <a:gd name="connsiteY7" fmla="*/ 289749 h 2887577"/>
              <a:gd name="connsiteX8" fmla="*/ 289749 w 1738461"/>
              <a:gd name="connsiteY8" fmla="*/ 0 h 2887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461" h="2887577">
                <a:moveTo>
                  <a:pt x="289749" y="0"/>
                </a:moveTo>
                <a:lnTo>
                  <a:pt x="1448712" y="0"/>
                </a:lnTo>
                <a:cubicBezTo>
                  <a:pt x="1608736" y="0"/>
                  <a:pt x="1738461" y="129725"/>
                  <a:pt x="1738461" y="289749"/>
                </a:cubicBezTo>
                <a:lnTo>
                  <a:pt x="1738461" y="2597828"/>
                </a:lnTo>
                <a:cubicBezTo>
                  <a:pt x="1738461" y="2757852"/>
                  <a:pt x="1608736" y="2887577"/>
                  <a:pt x="1448712" y="2887577"/>
                </a:cubicBezTo>
                <a:lnTo>
                  <a:pt x="289749" y="2887577"/>
                </a:lnTo>
                <a:cubicBezTo>
                  <a:pt x="129725" y="2887577"/>
                  <a:pt x="0" y="2757852"/>
                  <a:pt x="0" y="2597828"/>
                </a:cubicBezTo>
                <a:lnTo>
                  <a:pt x="0" y="289749"/>
                </a:lnTo>
                <a:cubicBezTo>
                  <a:pt x="0" y="129725"/>
                  <a:pt x="129725" y="0"/>
                  <a:pt x="289749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228C49-0052-5A4E-549F-6757E08C8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1" r="17824"/>
          <a:stretch/>
        </p:blipFill>
        <p:spPr>
          <a:xfrm>
            <a:off x="7285557" y="2219787"/>
            <a:ext cx="2610787" cy="3674317"/>
          </a:xfrm>
          <a:prstGeom prst="rect">
            <a:avLst/>
          </a:prstGeom>
        </p:spPr>
      </p:pic>
      <p:pic>
        <p:nvPicPr>
          <p:cNvPr id="7" name="Picture 6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FB61F4CF-398F-2475-6732-FE2F55D521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t="13003" r="26261" b="21805"/>
          <a:stretch/>
        </p:blipFill>
        <p:spPr>
          <a:xfrm>
            <a:off x="5263161" y="2355836"/>
            <a:ext cx="1771233" cy="2512904"/>
          </a:xfrm>
          <a:custGeom>
            <a:avLst/>
            <a:gdLst>
              <a:gd name="connsiteX0" fmla="*/ 307414 w 1844449"/>
              <a:gd name="connsiteY0" fmla="*/ 0 h 2807641"/>
              <a:gd name="connsiteX1" fmla="*/ 1537035 w 1844449"/>
              <a:gd name="connsiteY1" fmla="*/ 0 h 2807641"/>
              <a:gd name="connsiteX2" fmla="*/ 1844449 w 1844449"/>
              <a:gd name="connsiteY2" fmla="*/ 307414 h 2807641"/>
              <a:gd name="connsiteX3" fmla="*/ 1844449 w 1844449"/>
              <a:gd name="connsiteY3" fmla="*/ 2595938 h 2807641"/>
              <a:gd name="connsiteX4" fmla="*/ 1791948 w 1844449"/>
              <a:gd name="connsiteY4" fmla="*/ 2767816 h 2807641"/>
              <a:gd name="connsiteX5" fmla="*/ 1759089 w 1844449"/>
              <a:gd name="connsiteY5" fmla="*/ 2807641 h 2807641"/>
              <a:gd name="connsiteX6" fmla="*/ 85360 w 1844449"/>
              <a:gd name="connsiteY6" fmla="*/ 2807641 h 2807641"/>
              <a:gd name="connsiteX7" fmla="*/ 52502 w 1844449"/>
              <a:gd name="connsiteY7" fmla="*/ 2767816 h 2807641"/>
              <a:gd name="connsiteX8" fmla="*/ 0 w 1844449"/>
              <a:gd name="connsiteY8" fmla="*/ 2595938 h 2807641"/>
              <a:gd name="connsiteX9" fmla="*/ 0 w 1844449"/>
              <a:gd name="connsiteY9" fmla="*/ 307414 h 2807641"/>
              <a:gd name="connsiteX10" fmla="*/ 307414 w 1844449"/>
              <a:gd name="connsiteY10" fmla="*/ 0 h 2807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4449" h="2807641">
                <a:moveTo>
                  <a:pt x="307414" y="0"/>
                </a:moveTo>
                <a:lnTo>
                  <a:pt x="1537035" y="0"/>
                </a:lnTo>
                <a:cubicBezTo>
                  <a:pt x="1706815" y="0"/>
                  <a:pt x="1844449" y="137634"/>
                  <a:pt x="1844449" y="307414"/>
                </a:cubicBezTo>
                <a:lnTo>
                  <a:pt x="1844449" y="2595938"/>
                </a:lnTo>
                <a:cubicBezTo>
                  <a:pt x="1844449" y="2659606"/>
                  <a:pt x="1825094" y="2718753"/>
                  <a:pt x="1791948" y="2767816"/>
                </a:cubicBezTo>
                <a:lnTo>
                  <a:pt x="1759089" y="2807641"/>
                </a:lnTo>
                <a:lnTo>
                  <a:pt x="85360" y="2807641"/>
                </a:lnTo>
                <a:lnTo>
                  <a:pt x="52502" y="2767816"/>
                </a:lnTo>
                <a:cubicBezTo>
                  <a:pt x="19355" y="2718753"/>
                  <a:pt x="0" y="2659606"/>
                  <a:pt x="0" y="2595938"/>
                </a:cubicBezTo>
                <a:lnTo>
                  <a:pt x="0" y="307414"/>
                </a:lnTo>
                <a:cubicBezTo>
                  <a:pt x="0" y="137634"/>
                  <a:pt x="137634" y="0"/>
                  <a:pt x="307414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74E40-2D60-CC4B-B66F-295AF3C16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1" r="17824"/>
          <a:stretch/>
        </p:blipFill>
        <p:spPr>
          <a:xfrm>
            <a:off x="4810895" y="2210909"/>
            <a:ext cx="2610787" cy="36743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7FC3186-E165-4894-FA19-F4491D96804A}"/>
              </a:ext>
            </a:extLst>
          </p:cNvPr>
          <p:cNvGrpSpPr/>
          <p:nvPr/>
        </p:nvGrpSpPr>
        <p:grpSpPr>
          <a:xfrm>
            <a:off x="5263161" y="4759912"/>
            <a:ext cx="1771233" cy="976124"/>
            <a:chOff x="1632176" y="3314699"/>
            <a:chExt cx="1844449" cy="10572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19632F-81A1-1047-C06E-67154C8712C0}"/>
                </a:ext>
              </a:extLst>
            </p:cNvPr>
            <p:cNvSpPr/>
            <p:nvPr/>
          </p:nvSpPr>
          <p:spPr>
            <a:xfrm>
              <a:off x="1632176" y="3314699"/>
              <a:ext cx="1844449" cy="4454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406A1FA-13E3-21A5-16B5-5F886FD7D8F7}"/>
                </a:ext>
              </a:extLst>
            </p:cNvPr>
            <p:cNvSpPr/>
            <p:nvPr/>
          </p:nvSpPr>
          <p:spPr>
            <a:xfrm>
              <a:off x="1632176" y="3598216"/>
              <a:ext cx="1844449" cy="77375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Graphic 9" descr="Camera outline">
            <a:extLst>
              <a:ext uri="{FF2B5EF4-FFF2-40B4-BE49-F238E27FC236}">
                <a16:creationId xmlns:a16="http://schemas.microsoft.com/office/drawing/2014/main" id="{0A1BCD7B-4C5A-AE45-A3BE-391CFA1E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7876" y="4938988"/>
            <a:ext cx="645976" cy="6020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7BACCEA-318B-85BD-222B-1C995181AD00}"/>
              </a:ext>
            </a:extLst>
          </p:cNvPr>
          <p:cNvGrpSpPr/>
          <p:nvPr/>
        </p:nvGrpSpPr>
        <p:grpSpPr>
          <a:xfrm>
            <a:off x="7754780" y="4759912"/>
            <a:ext cx="1771233" cy="976124"/>
            <a:chOff x="1632176" y="3314699"/>
            <a:chExt cx="1844449" cy="10572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54EDBA-4028-A7CF-D892-62C2DA8A7695}"/>
                </a:ext>
              </a:extLst>
            </p:cNvPr>
            <p:cNvSpPr/>
            <p:nvPr/>
          </p:nvSpPr>
          <p:spPr>
            <a:xfrm>
              <a:off x="1632176" y="3314699"/>
              <a:ext cx="1844449" cy="4454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5F74800-F779-CF01-5DC2-0A1A5BA8DC14}"/>
                </a:ext>
              </a:extLst>
            </p:cNvPr>
            <p:cNvSpPr/>
            <p:nvPr/>
          </p:nvSpPr>
          <p:spPr>
            <a:xfrm>
              <a:off x="1632176" y="3598216"/>
              <a:ext cx="1844449" cy="77375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5348A3-1D33-148E-9B80-5ACD86F88757}"/>
              </a:ext>
            </a:extLst>
          </p:cNvPr>
          <p:cNvSpPr txBox="1"/>
          <p:nvPr/>
        </p:nvSpPr>
        <p:spPr>
          <a:xfrm>
            <a:off x="7936388" y="4836819"/>
            <a:ext cx="1408016" cy="41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Total  objects – 12</a:t>
            </a:r>
          </a:p>
          <a:p>
            <a:r>
              <a:rPr lang="en-IN" sz="1200" dirty="0">
                <a:solidFill>
                  <a:schemeClr val="bg1"/>
                </a:solidFill>
              </a:rPr>
              <a:t>Type- Type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D8A-E0BF-0294-85F1-B6755047D89D}"/>
              </a:ext>
            </a:extLst>
          </p:cNvPr>
          <p:cNvSpPr txBox="1"/>
          <p:nvPr/>
        </p:nvSpPr>
        <p:spPr>
          <a:xfrm>
            <a:off x="8288515" y="5329429"/>
            <a:ext cx="703761" cy="2479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Reset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0BE067-F621-16A5-117D-D12E400E6119}"/>
              </a:ext>
            </a:extLst>
          </p:cNvPr>
          <p:cNvSpPr txBox="1"/>
          <p:nvPr/>
        </p:nvSpPr>
        <p:spPr>
          <a:xfrm>
            <a:off x="380378" y="2210909"/>
            <a:ext cx="47796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Step-1 - Open the application and click the image in which counting of objects will be done.(Figure 1)</a:t>
            </a:r>
          </a:p>
          <a:p>
            <a:endParaRPr lang="en-IN" dirty="0"/>
          </a:p>
          <a:p>
            <a:r>
              <a:rPr lang="en-IN" dirty="0"/>
              <a:t>Step 2 – Image will be processed and we will get the output as shown in Figure 2 or 3</a:t>
            </a:r>
          </a:p>
          <a:p>
            <a:endParaRPr lang="en-IN" dirty="0"/>
          </a:p>
          <a:p>
            <a:r>
              <a:rPr lang="en-IN" dirty="0"/>
              <a:t>Step 3 – Click on Reset button to check on another image.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2A4F99-7F3C-467F-DE41-022EFC95185A}"/>
              </a:ext>
            </a:extLst>
          </p:cNvPr>
          <p:cNvSpPr txBox="1"/>
          <p:nvPr/>
        </p:nvSpPr>
        <p:spPr>
          <a:xfrm>
            <a:off x="5641155" y="5894281"/>
            <a:ext cx="119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Figure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C13A4-887C-7D40-0261-6F982FB7F985}"/>
              </a:ext>
            </a:extLst>
          </p:cNvPr>
          <p:cNvSpPr txBox="1"/>
          <p:nvPr/>
        </p:nvSpPr>
        <p:spPr>
          <a:xfrm>
            <a:off x="8128875" y="5885226"/>
            <a:ext cx="1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Figure 2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5C09AF45-23C8-8199-E6A8-8AE59FC64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75705"/>
            <a:ext cx="1555619" cy="62224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57EDFE6-56D5-FF93-58C9-B41F9E9174E7}"/>
              </a:ext>
            </a:extLst>
          </p:cNvPr>
          <p:cNvGrpSpPr/>
          <p:nvPr/>
        </p:nvGrpSpPr>
        <p:grpSpPr>
          <a:xfrm>
            <a:off x="10171712" y="4759912"/>
            <a:ext cx="1771233" cy="976124"/>
            <a:chOff x="1632176" y="3314699"/>
            <a:chExt cx="1844449" cy="10572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955A11-E628-7D73-CAA9-24FF6D2572F0}"/>
                </a:ext>
              </a:extLst>
            </p:cNvPr>
            <p:cNvSpPr/>
            <p:nvPr/>
          </p:nvSpPr>
          <p:spPr>
            <a:xfrm>
              <a:off x="1632176" y="3314699"/>
              <a:ext cx="1844449" cy="4454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67FE576-100D-0642-CD2E-68E508DC9C41}"/>
                </a:ext>
              </a:extLst>
            </p:cNvPr>
            <p:cNvSpPr/>
            <p:nvPr/>
          </p:nvSpPr>
          <p:spPr>
            <a:xfrm>
              <a:off x="1632176" y="3598216"/>
              <a:ext cx="1844449" cy="77375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2EF5566-FF77-C168-A654-8A594F5D0C3F}"/>
              </a:ext>
            </a:extLst>
          </p:cNvPr>
          <p:cNvSpPr txBox="1"/>
          <p:nvPr/>
        </p:nvSpPr>
        <p:spPr>
          <a:xfrm>
            <a:off x="10353320" y="4836819"/>
            <a:ext cx="1408016" cy="41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Total  objects – 12</a:t>
            </a:r>
          </a:p>
          <a:p>
            <a:r>
              <a:rPr lang="en-IN" sz="1200" dirty="0">
                <a:solidFill>
                  <a:schemeClr val="bg1"/>
                </a:solidFill>
              </a:rPr>
              <a:t>Type- Type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F9A6D8-B3A1-3E82-5C48-BA9E0D3D27D3}"/>
              </a:ext>
            </a:extLst>
          </p:cNvPr>
          <p:cNvSpPr txBox="1"/>
          <p:nvPr/>
        </p:nvSpPr>
        <p:spPr>
          <a:xfrm>
            <a:off x="10705447" y="5329429"/>
            <a:ext cx="703761" cy="2479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723D60-9570-4F77-E65F-432A59CB8F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1" r="17824"/>
          <a:stretch/>
        </p:blipFill>
        <p:spPr>
          <a:xfrm>
            <a:off x="9718346" y="2219964"/>
            <a:ext cx="2610787" cy="36743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49B8FCC-C611-A534-8FDA-51A3C1638973}"/>
              </a:ext>
            </a:extLst>
          </p:cNvPr>
          <p:cNvSpPr txBox="1"/>
          <p:nvPr/>
        </p:nvSpPr>
        <p:spPr>
          <a:xfrm>
            <a:off x="10576092" y="5885226"/>
            <a:ext cx="1256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Figure 3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8F32AAB-E780-5718-97F9-642E3FC48929}"/>
              </a:ext>
            </a:extLst>
          </p:cNvPr>
          <p:cNvSpPr/>
          <p:nvPr/>
        </p:nvSpPr>
        <p:spPr>
          <a:xfrm>
            <a:off x="10353320" y="3142121"/>
            <a:ext cx="301841" cy="284086"/>
          </a:xfrm>
          <a:custGeom>
            <a:avLst/>
            <a:gdLst>
              <a:gd name="connsiteX0" fmla="*/ 142043 w 301841"/>
              <a:gd name="connsiteY0" fmla="*/ 0 h 284086"/>
              <a:gd name="connsiteX1" fmla="*/ 71022 w 301841"/>
              <a:gd name="connsiteY1" fmla="*/ 8878 h 284086"/>
              <a:gd name="connsiteX2" fmla="*/ 35511 w 301841"/>
              <a:gd name="connsiteY2" fmla="*/ 44389 h 284086"/>
              <a:gd name="connsiteX3" fmla="*/ 26633 w 301841"/>
              <a:gd name="connsiteY3" fmla="*/ 71022 h 284086"/>
              <a:gd name="connsiteX4" fmla="*/ 17756 w 301841"/>
              <a:gd name="connsiteY4" fmla="*/ 106533 h 284086"/>
              <a:gd name="connsiteX5" fmla="*/ 0 w 301841"/>
              <a:gd name="connsiteY5" fmla="*/ 133166 h 284086"/>
              <a:gd name="connsiteX6" fmla="*/ 8878 w 301841"/>
              <a:gd name="connsiteY6" fmla="*/ 168676 h 284086"/>
              <a:gd name="connsiteX7" fmla="*/ 79899 w 301841"/>
              <a:gd name="connsiteY7" fmla="*/ 221942 h 284086"/>
              <a:gd name="connsiteX8" fmla="*/ 124288 w 301841"/>
              <a:gd name="connsiteY8" fmla="*/ 257453 h 284086"/>
              <a:gd name="connsiteX9" fmla="*/ 150921 w 301841"/>
              <a:gd name="connsiteY9" fmla="*/ 284086 h 284086"/>
              <a:gd name="connsiteX10" fmla="*/ 221942 w 301841"/>
              <a:gd name="connsiteY10" fmla="*/ 257453 h 284086"/>
              <a:gd name="connsiteX11" fmla="*/ 266331 w 301841"/>
              <a:gd name="connsiteY11" fmla="*/ 204187 h 284086"/>
              <a:gd name="connsiteX12" fmla="*/ 301841 w 301841"/>
              <a:gd name="connsiteY12" fmla="*/ 115410 h 284086"/>
              <a:gd name="connsiteX13" fmla="*/ 248575 w 301841"/>
              <a:gd name="connsiteY13" fmla="*/ 79900 h 284086"/>
              <a:gd name="connsiteX14" fmla="*/ 230820 w 301841"/>
              <a:gd name="connsiteY14" fmla="*/ 62144 h 284086"/>
              <a:gd name="connsiteX15" fmla="*/ 186432 w 301841"/>
              <a:gd name="connsiteY15" fmla="*/ 44389 h 284086"/>
              <a:gd name="connsiteX16" fmla="*/ 124288 w 301841"/>
              <a:gd name="connsiteY16" fmla="*/ 17756 h 284086"/>
              <a:gd name="connsiteX17" fmla="*/ 88777 w 301841"/>
              <a:gd name="connsiteY17" fmla="*/ 0 h 284086"/>
              <a:gd name="connsiteX18" fmla="*/ 71022 w 301841"/>
              <a:gd name="connsiteY18" fmla="*/ 17756 h 28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841" h="284086">
                <a:moveTo>
                  <a:pt x="142043" y="0"/>
                </a:moveTo>
                <a:cubicBezTo>
                  <a:pt x="118369" y="2959"/>
                  <a:pt x="93045" y="-298"/>
                  <a:pt x="71022" y="8878"/>
                </a:cubicBezTo>
                <a:cubicBezTo>
                  <a:pt x="55570" y="15317"/>
                  <a:pt x="35511" y="44389"/>
                  <a:pt x="35511" y="44389"/>
                </a:cubicBezTo>
                <a:cubicBezTo>
                  <a:pt x="32552" y="53267"/>
                  <a:pt x="29204" y="62024"/>
                  <a:pt x="26633" y="71022"/>
                </a:cubicBezTo>
                <a:cubicBezTo>
                  <a:pt x="23281" y="82754"/>
                  <a:pt x="22562" y="95318"/>
                  <a:pt x="17756" y="106533"/>
                </a:cubicBezTo>
                <a:cubicBezTo>
                  <a:pt x="13553" y="116340"/>
                  <a:pt x="5919" y="124288"/>
                  <a:pt x="0" y="133166"/>
                </a:cubicBezTo>
                <a:cubicBezTo>
                  <a:pt x="2959" y="145003"/>
                  <a:pt x="716" y="159607"/>
                  <a:pt x="8878" y="168676"/>
                </a:cubicBezTo>
                <a:cubicBezTo>
                  <a:pt x="28674" y="190672"/>
                  <a:pt x="58974" y="201017"/>
                  <a:pt x="79899" y="221942"/>
                </a:cubicBezTo>
                <a:cubicBezTo>
                  <a:pt x="131557" y="273600"/>
                  <a:pt x="57093" y="201458"/>
                  <a:pt x="124288" y="257453"/>
                </a:cubicBezTo>
                <a:cubicBezTo>
                  <a:pt x="133933" y="265490"/>
                  <a:pt x="142043" y="275208"/>
                  <a:pt x="150921" y="284086"/>
                </a:cubicBezTo>
                <a:cubicBezTo>
                  <a:pt x="179516" y="276937"/>
                  <a:pt x="196945" y="275308"/>
                  <a:pt x="221942" y="257453"/>
                </a:cubicBezTo>
                <a:cubicBezTo>
                  <a:pt x="243691" y="241918"/>
                  <a:pt x="252173" y="225423"/>
                  <a:pt x="266331" y="204187"/>
                </a:cubicBezTo>
                <a:cubicBezTo>
                  <a:pt x="288271" y="138366"/>
                  <a:pt x="275716" y="167661"/>
                  <a:pt x="301841" y="115410"/>
                </a:cubicBezTo>
                <a:cubicBezTo>
                  <a:pt x="284086" y="103573"/>
                  <a:pt x="265646" y="92704"/>
                  <a:pt x="248575" y="79900"/>
                </a:cubicBezTo>
                <a:cubicBezTo>
                  <a:pt x="241879" y="74878"/>
                  <a:pt x="238087" y="66297"/>
                  <a:pt x="230820" y="62144"/>
                </a:cubicBezTo>
                <a:cubicBezTo>
                  <a:pt x="216984" y="54238"/>
                  <a:pt x="200685" y="51516"/>
                  <a:pt x="186432" y="44389"/>
                </a:cubicBezTo>
                <a:cubicBezTo>
                  <a:pt x="125124" y="13735"/>
                  <a:pt x="198193" y="36231"/>
                  <a:pt x="124288" y="17756"/>
                </a:cubicBezTo>
                <a:cubicBezTo>
                  <a:pt x="112451" y="11837"/>
                  <a:pt x="102011" y="0"/>
                  <a:pt x="88777" y="0"/>
                </a:cubicBezTo>
                <a:cubicBezTo>
                  <a:pt x="80407" y="0"/>
                  <a:pt x="71022" y="17756"/>
                  <a:pt x="71022" y="17756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shade val="50000"/>
                <a:alpha val="3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3A1588E-2FEC-B47F-1568-E5A5B73680EB}"/>
              </a:ext>
            </a:extLst>
          </p:cNvPr>
          <p:cNvSpPr/>
          <p:nvPr/>
        </p:nvSpPr>
        <p:spPr>
          <a:xfrm>
            <a:off x="11221375" y="2840854"/>
            <a:ext cx="266330" cy="275208"/>
          </a:xfrm>
          <a:custGeom>
            <a:avLst/>
            <a:gdLst>
              <a:gd name="connsiteX0" fmla="*/ 97654 w 266330"/>
              <a:gd name="connsiteY0" fmla="*/ 17756 h 275208"/>
              <a:gd name="connsiteX1" fmla="*/ 35510 w 266330"/>
              <a:gd name="connsiteY1" fmla="*/ 150921 h 275208"/>
              <a:gd name="connsiteX2" fmla="*/ 0 w 266330"/>
              <a:gd name="connsiteY2" fmla="*/ 177554 h 275208"/>
              <a:gd name="connsiteX3" fmla="*/ 35510 w 266330"/>
              <a:gd name="connsiteY3" fmla="*/ 230820 h 275208"/>
              <a:gd name="connsiteX4" fmla="*/ 79899 w 266330"/>
              <a:gd name="connsiteY4" fmla="*/ 239697 h 275208"/>
              <a:gd name="connsiteX5" fmla="*/ 142042 w 266330"/>
              <a:gd name="connsiteY5" fmla="*/ 257453 h 275208"/>
              <a:gd name="connsiteX6" fmla="*/ 159798 w 266330"/>
              <a:gd name="connsiteY6" fmla="*/ 275208 h 275208"/>
              <a:gd name="connsiteX7" fmla="*/ 186431 w 266330"/>
              <a:gd name="connsiteY7" fmla="*/ 257453 h 275208"/>
              <a:gd name="connsiteX8" fmla="*/ 221942 w 266330"/>
              <a:gd name="connsiteY8" fmla="*/ 230820 h 275208"/>
              <a:gd name="connsiteX9" fmla="*/ 266330 w 266330"/>
              <a:gd name="connsiteY9" fmla="*/ 186431 h 275208"/>
              <a:gd name="connsiteX10" fmla="*/ 257452 w 266330"/>
              <a:gd name="connsiteY10" fmla="*/ 115410 h 275208"/>
              <a:gd name="connsiteX11" fmla="*/ 248575 w 266330"/>
              <a:gd name="connsiteY11" fmla="*/ 88777 h 275208"/>
              <a:gd name="connsiteX12" fmla="*/ 213064 w 266330"/>
              <a:gd name="connsiteY12" fmla="*/ 71022 h 275208"/>
              <a:gd name="connsiteX13" fmla="*/ 150920 w 266330"/>
              <a:gd name="connsiteY13" fmla="*/ 26633 h 275208"/>
              <a:gd name="connsiteX14" fmla="*/ 71021 w 266330"/>
              <a:gd name="connsiteY14" fmla="*/ 0 h 275208"/>
              <a:gd name="connsiteX15" fmla="*/ 79899 w 266330"/>
              <a:gd name="connsiteY15" fmla="*/ 26633 h 275208"/>
              <a:gd name="connsiteX16" fmla="*/ 97654 w 266330"/>
              <a:gd name="connsiteY16" fmla="*/ 17756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30" h="275208">
                <a:moveTo>
                  <a:pt x="97654" y="17756"/>
                </a:moveTo>
                <a:cubicBezTo>
                  <a:pt x="90256" y="38471"/>
                  <a:pt x="99462" y="94074"/>
                  <a:pt x="35510" y="150921"/>
                </a:cubicBezTo>
                <a:cubicBezTo>
                  <a:pt x="24451" y="160751"/>
                  <a:pt x="11837" y="168676"/>
                  <a:pt x="0" y="177554"/>
                </a:cubicBezTo>
                <a:cubicBezTo>
                  <a:pt x="5908" y="189371"/>
                  <a:pt x="18258" y="223426"/>
                  <a:pt x="35510" y="230820"/>
                </a:cubicBezTo>
                <a:cubicBezTo>
                  <a:pt x="49379" y="236764"/>
                  <a:pt x="65169" y="236424"/>
                  <a:pt x="79899" y="239697"/>
                </a:cubicBezTo>
                <a:cubicBezTo>
                  <a:pt x="113335" y="247127"/>
                  <a:pt x="112388" y="247568"/>
                  <a:pt x="142042" y="257453"/>
                </a:cubicBezTo>
                <a:cubicBezTo>
                  <a:pt x="147961" y="263371"/>
                  <a:pt x="151428" y="275208"/>
                  <a:pt x="159798" y="275208"/>
                </a:cubicBezTo>
                <a:cubicBezTo>
                  <a:pt x="170468" y="275208"/>
                  <a:pt x="177749" y="263655"/>
                  <a:pt x="186431" y="257453"/>
                </a:cubicBezTo>
                <a:cubicBezTo>
                  <a:pt x="198471" y="248853"/>
                  <a:pt x="210883" y="240650"/>
                  <a:pt x="221942" y="230820"/>
                </a:cubicBezTo>
                <a:cubicBezTo>
                  <a:pt x="237581" y="216918"/>
                  <a:pt x="266330" y="186431"/>
                  <a:pt x="266330" y="186431"/>
                </a:cubicBezTo>
                <a:cubicBezTo>
                  <a:pt x="263371" y="162757"/>
                  <a:pt x="261720" y="138883"/>
                  <a:pt x="257452" y="115410"/>
                </a:cubicBezTo>
                <a:cubicBezTo>
                  <a:pt x="255778" y="106203"/>
                  <a:pt x="255192" y="95394"/>
                  <a:pt x="248575" y="88777"/>
                </a:cubicBezTo>
                <a:cubicBezTo>
                  <a:pt x="239217" y="79419"/>
                  <a:pt x="224229" y="78127"/>
                  <a:pt x="213064" y="71022"/>
                </a:cubicBezTo>
                <a:cubicBezTo>
                  <a:pt x="191587" y="57355"/>
                  <a:pt x="172909" y="39460"/>
                  <a:pt x="150920" y="26633"/>
                </a:cubicBezTo>
                <a:cubicBezTo>
                  <a:pt x="125849" y="12008"/>
                  <a:pt x="98528" y="6877"/>
                  <a:pt x="71021" y="0"/>
                </a:cubicBezTo>
                <a:cubicBezTo>
                  <a:pt x="73980" y="8878"/>
                  <a:pt x="73282" y="20016"/>
                  <a:pt x="79899" y="26633"/>
                </a:cubicBezTo>
                <a:cubicBezTo>
                  <a:pt x="134747" y="81481"/>
                  <a:pt x="105052" y="-2959"/>
                  <a:pt x="97654" y="1775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92F491-E5F5-B2FC-186E-762A538BED0B}"/>
              </a:ext>
            </a:extLst>
          </p:cNvPr>
          <p:cNvSpPr/>
          <p:nvPr/>
        </p:nvSpPr>
        <p:spPr>
          <a:xfrm>
            <a:off x="11196880" y="3769749"/>
            <a:ext cx="266330" cy="275208"/>
          </a:xfrm>
          <a:custGeom>
            <a:avLst/>
            <a:gdLst>
              <a:gd name="connsiteX0" fmla="*/ 97654 w 266330"/>
              <a:gd name="connsiteY0" fmla="*/ 17756 h 275208"/>
              <a:gd name="connsiteX1" fmla="*/ 35510 w 266330"/>
              <a:gd name="connsiteY1" fmla="*/ 150921 h 275208"/>
              <a:gd name="connsiteX2" fmla="*/ 0 w 266330"/>
              <a:gd name="connsiteY2" fmla="*/ 177554 h 275208"/>
              <a:gd name="connsiteX3" fmla="*/ 35510 w 266330"/>
              <a:gd name="connsiteY3" fmla="*/ 230820 h 275208"/>
              <a:gd name="connsiteX4" fmla="*/ 79899 w 266330"/>
              <a:gd name="connsiteY4" fmla="*/ 239697 h 275208"/>
              <a:gd name="connsiteX5" fmla="*/ 142042 w 266330"/>
              <a:gd name="connsiteY5" fmla="*/ 257453 h 275208"/>
              <a:gd name="connsiteX6" fmla="*/ 159798 w 266330"/>
              <a:gd name="connsiteY6" fmla="*/ 275208 h 275208"/>
              <a:gd name="connsiteX7" fmla="*/ 186431 w 266330"/>
              <a:gd name="connsiteY7" fmla="*/ 257453 h 275208"/>
              <a:gd name="connsiteX8" fmla="*/ 221942 w 266330"/>
              <a:gd name="connsiteY8" fmla="*/ 230820 h 275208"/>
              <a:gd name="connsiteX9" fmla="*/ 266330 w 266330"/>
              <a:gd name="connsiteY9" fmla="*/ 186431 h 275208"/>
              <a:gd name="connsiteX10" fmla="*/ 257452 w 266330"/>
              <a:gd name="connsiteY10" fmla="*/ 115410 h 275208"/>
              <a:gd name="connsiteX11" fmla="*/ 248575 w 266330"/>
              <a:gd name="connsiteY11" fmla="*/ 88777 h 275208"/>
              <a:gd name="connsiteX12" fmla="*/ 213064 w 266330"/>
              <a:gd name="connsiteY12" fmla="*/ 71022 h 275208"/>
              <a:gd name="connsiteX13" fmla="*/ 150920 w 266330"/>
              <a:gd name="connsiteY13" fmla="*/ 26633 h 275208"/>
              <a:gd name="connsiteX14" fmla="*/ 71021 w 266330"/>
              <a:gd name="connsiteY14" fmla="*/ 0 h 275208"/>
              <a:gd name="connsiteX15" fmla="*/ 79899 w 266330"/>
              <a:gd name="connsiteY15" fmla="*/ 26633 h 275208"/>
              <a:gd name="connsiteX16" fmla="*/ 97654 w 266330"/>
              <a:gd name="connsiteY16" fmla="*/ 17756 h 27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30" h="275208">
                <a:moveTo>
                  <a:pt x="97654" y="17756"/>
                </a:moveTo>
                <a:cubicBezTo>
                  <a:pt x="90256" y="38471"/>
                  <a:pt x="99462" y="94074"/>
                  <a:pt x="35510" y="150921"/>
                </a:cubicBezTo>
                <a:cubicBezTo>
                  <a:pt x="24451" y="160751"/>
                  <a:pt x="11837" y="168676"/>
                  <a:pt x="0" y="177554"/>
                </a:cubicBezTo>
                <a:cubicBezTo>
                  <a:pt x="5908" y="189371"/>
                  <a:pt x="18258" y="223426"/>
                  <a:pt x="35510" y="230820"/>
                </a:cubicBezTo>
                <a:cubicBezTo>
                  <a:pt x="49379" y="236764"/>
                  <a:pt x="65169" y="236424"/>
                  <a:pt x="79899" y="239697"/>
                </a:cubicBezTo>
                <a:cubicBezTo>
                  <a:pt x="113335" y="247127"/>
                  <a:pt x="112388" y="247568"/>
                  <a:pt x="142042" y="257453"/>
                </a:cubicBezTo>
                <a:cubicBezTo>
                  <a:pt x="147961" y="263371"/>
                  <a:pt x="151428" y="275208"/>
                  <a:pt x="159798" y="275208"/>
                </a:cubicBezTo>
                <a:cubicBezTo>
                  <a:pt x="170468" y="275208"/>
                  <a:pt x="177749" y="263655"/>
                  <a:pt x="186431" y="257453"/>
                </a:cubicBezTo>
                <a:cubicBezTo>
                  <a:pt x="198471" y="248853"/>
                  <a:pt x="210883" y="240650"/>
                  <a:pt x="221942" y="230820"/>
                </a:cubicBezTo>
                <a:cubicBezTo>
                  <a:pt x="237581" y="216918"/>
                  <a:pt x="266330" y="186431"/>
                  <a:pt x="266330" y="186431"/>
                </a:cubicBezTo>
                <a:cubicBezTo>
                  <a:pt x="263371" y="162757"/>
                  <a:pt x="261720" y="138883"/>
                  <a:pt x="257452" y="115410"/>
                </a:cubicBezTo>
                <a:cubicBezTo>
                  <a:pt x="255778" y="106203"/>
                  <a:pt x="255192" y="95394"/>
                  <a:pt x="248575" y="88777"/>
                </a:cubicBezTo>
                <a:cubicBezTo>
                  <a:pt x="239217" y="79419"/>
                  <a:pt x="224229" y="78127"/>
                  <a:pt x="213064" y="71022"/>
                </a:cubicBezTo>
                <a:cubicBezTo>
                  <a:pt x="191587" y="57355"/>
                  <a:pt x="172909" y="39460"/>
                  <a:pt x="150920" y="26633"/>
                </a:cubicBezTo>
                <a:cubicBezTo>
                  <a:pt x="125849" y="12008"/>
                  <a:pt x="98528" y="6877"/>
                  <a:pt x="71021" y="0"/>
                </a:cubicBezTo>
                <a:cubicBezTo>
                  <a:pt x="73980" y="8878"/>
                  <a:pt x="73282" y="20016"/>
                  <a:pt x="79899" y="26633"/>
                </a:cubicBezTo>
                <a:cubicBezTo>
                  <a:pt x="134747" y="81481"/>
                  <a:pt x="105052" y="-2959"/>
                  <a:pt x="97654" y="17756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0321CFC-58CE-4006-1C44-D455CCD81240}"/>
              </a:ext>
            </a:extLst>
          </p:cNvPr>
          <p:cNvSpPr/>
          <p:nvPr/>
        </p:nvSpPr>
        <p:spPr>
          <a:xfrm>
            <a:off x="11168109" y="3169328"/>
            <a:ext cx="276814" cy="293179"/>
          </a:xfrm>
          <a:custGeom>
            <a:avLst/>
            <a:gdLst>
              <a:gd name="connsiteX0" fmla="*/ 0 w 276814"/>
              <a:gd name="connsiteY0" fmla="*/ 88777 h 293179"/>
              <a:gd name="connsiteX1" fmla="*/ 44388 w 276814"/>
              <a:gd name="connsiteY1" fmla="*/ 71022 h 293179"/>
              <a:gd name="connsiteX2" fmla="*/ 106532 w 276814"/>
              <a:gd name="connsiteY2" fmla="*/ 62144 h 293179"/>
              <a:gd name="connsiteX3" fmla="*/ 150920 w 276814"/>
              <a:gd name="connsiteY3" fmla="*/ 26633 h 293179"/>
              <a:gd name="connsiteX4" fmla="*/ 159798 w 276814"/>
              <a:gd name="connsiteY4" fmla="*/ 0 h 293179"/>
              <a:gd name="connsiteX5" fmla="*/ 195308 w 276814"/>
              <a:gd name="connsiteY5" fmla="*/ 71022 h 293179"/>
              <a:gd name="connsiteX6" fmla="*/ 266330 w 276814"/>
              <a:gd name="connsiteY6" fmla="*/ 159798 h 293179"/>
              <a:gd name="connsiteX7" fmla="*/ 275208 w 276814"/>
              <a:gd name="connsiteY7" fmla="*/ 186431 h 293179"/>
              <a:gd name="connsiteX8" fmla="*/ 230819 w 276814"/>
              <a:gd name="connsiteY8" fmla="*/ 204187 h 293179"/>
              <a:gd name="connsiteX9" fmla="*/ 142042 w 276814"/>
              <a:gd name="connsiteY9" fmla="*/ 248575 h 293179"/>
              <a:gd name="connsiteX10" fmla="*/ 97654 w 276814"/>
              <a:gd name="connsiteY10" fmla="*/ 292963 h 293179"/>
              <a:gd name="connsiteX11" fmla="*/ 79899 w 276814"/>
              <a:gd name="connsiteY11" fmla="*/ 266330 h 293179"/>
              <a:gd name="connsiteX12" fmla="*/ 53266 w 276814"/>
              <a:gd name="connsiteY12" fmla="*/ 213064 h 293179"/>
              <a:gd name="connsiteX13" fmla="*/ 26633 w 276814"/>
              <a:gd name="connsiteY13" fmla="*/ 159798 h 293179"/>
              <a:gd name="connsiteX14" fmla="*/ 0 w 276814"/>
              <a:gd name="connsiteY14" fmla="*/ 88777 h 29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6814" h="293179">
                <a:moveTo>
                  <a:pt x="0" y="88777"/>
                </a:moveTo>
                <a:cubicBezTo>
                  <a:pt x="14796" y="82859"/>
                  <a:pt x="28928" y="74887"/>
                  <a:pt x="44388" y="71022"/>
                </a:cubicBezTo>
                <a:cubicBezTo>
                  <a:pt x="64688" y="65947"/>
                  <a:pt x="86489" y="68157"/>
                  <a:pt x="106532" y="62144"/>
                </a:cubicBezTo>
                <a:cubicBezTo>
                  <a:pt x="122533" y="57344"/>
                  <a:pt x="139425" y="38129"/>
                  <a:pt x="150920" y="26633"/>
                </a:cubicBezTo>
                <a:cubicBezTo>
                  <a:pt x="153879" y="17755"/>
                  <a:pt x="150440" y="0"/>
                  <a:pt x="159798" y="0"/>
                </a:cubicBezTo>
                <a:cubicBezTo>
                  <a:pt x="192983" y="0"/>
                  <a:pt x="188918" y="59155"/>
                  <a:pt x="195308" y="71022"/>
                </a:cubicBezTo>
                <a:cubicBezTo>
                  <a:pt x="217977" y="113122"/>
                  <a:pt x="237723" y="131193"/>
                  <a:pt x="266330" y="159798"/>
                </a:cubicBezTo>
                <a:cubicBezTo>
                  <a:pt x="269289" y="168676"/>
                  <a:pt x="281054" y="179124"/>
                  <a:pt x="275208" y="186431"/>
                </a:cubicBezTo>
                <a:cubicBezTo>
                  <a:pt x="265253" y="198875"/>
                  <a:pt x="245073" y="197060"/>
                  <a:pt x="230819" y="204187"/>
                </a:cubicBezTo>
                <a:cubicBezTo>
                  <a:pt x="114725" y="262235"/>
                  <a:pt x="256057" y="202971"/>
                  <a:pt x="142042" y="248575"/>
                </a:cubicBezTo>
                <a:cubicBezTo>
                  <a:pt x="136472" y="256931"/>
                  <a:pt x="115062" y="296445"/>
                  <a:pt x="97654" y="292963"/>
                </a:cubicBezTo>
                <a:cubicBezTo>
                  <a:pt x="87192" y="290870"/>
                  <a:pt x="85081" y="275657"/>
                  <a:pt x="79899" y="266330"/>
                </a:cubicBezTo>
                <a:cubicBezTo>
                  <a:pt x="70259" y="248977"/>
                  <a:pt x="60639" y="231495"/>
                  <a:pt x="53266" y="213064"/>
                </a:cubicBezTo>
                <a:cubicBezTo>
                  <a:pt x="31450" y="158526"/>
                  <a:pt x="60498" y="193665"/>
                  <a:pt x="26633" y="159798"/>
                </a:cubicBezTo>
                <a:lnTo>
                  <a:pt x="0" y="88777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67834F-DDEC-F290-2142-B9CEADF4D2CC}"/>
              </a:ext>
            </a:extLst>
          </p:cNvPr>
          <p:cNvSpPr/>
          <p:nvPr/>
        </p:nvSpPr>
        <p:spPr>
          <a:xfrm>
            <a:off x="11501487" y="3621631"/>
            <a:ext cx="261441" cy="240396"/>
          </a:xfrm>
          <a:custGeom>
            <a:avLst/>
            <a:gdLst>
              <a:gd name="connsiteX0" fmla="*/ 12851 w 261441"/>
              <a:gd name="connsiteY0" fmla="*/ 27091 h 240396"/>
              <a:gd name="connsiteX1" fmla="*/ 190404 w 261441"/>
              <a:gd name="connsiteY1" fmla="*/ 18214 h 240396"/>
              <a:gd name="connsiteX2" fmla="*/ 208160 w 261441"/>
              <a:gd name="connsiteY2" fmla="*/ 458 h 240396"/>
              <a:gd name="connsiteX3" fmla="*/ 225915 w 261441"/>
              <a:gd name="connsiteY3" fmla="*/ 35969 h 240396"/>
              <a:gd name="connsiteX4" fmla="*/ 252548 w 261441"/>
              <a:gd name="connsiteY4" fmla="*/ 71480 h 240396"/>
              <a:gd name="connsiteX5" fmla="*/ 261426 w 261441"/>
              <a:gd name="connsiteY5" fmla="*/ 160256 h 240396"/>
              <a:gd name="connsiteX6" fmla="*/ 252548 w 261441"/>
              <a:gd name="connsiteY6" fmla="*/ 204645 h 240396"/>
              <a:gd name="connsiteX7" fmla="*/ 217037 w 261441"/>
              <a:gd name="connsiteY7" fmla="*/ 213522 h 240396"/>
              <a:gd name="connsiteX8" fmla="*/ 110505 w 261441"/>
              <a:gd name="connsiteY8" fmla="*/ 222400 h 240396"/>
              <a:gd name="connsiteX9" fmla="*/ 66117 w 261441"/>
              <a:gd name="connsiteY9" fmla="*/ 240155 h 240396"/>
              <a:gd name="connsiteX10" fmla="*/ 39484 w 261441"/>
              <a:gd name="connsiteY10" fmla="*/ 169134 h 240396"/>
              <a:gd name="connsiteX11" fmla="*/ 21729 w 261441"/>
              <a:gd name="connsiteY11" fmla="*/ 115868 h 240396"/>
              <a:gd name="connsiteX12" fmla="*/ 12851 w 261441"/>
              <a:gd name="connsiteY12" fmla="*/ 80357 h 240396"/>
              <a:gd name="connsiteX13" fmla="*/ 12851 w 261441"/>
              <a:gd name="connsiteY13" fmla="*/ 27091 h 24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1441" h="240396">
                <a:moveTo>
                  <a:pt x="12851" y="27091"/>
                </a:moveTo>
                <a:cubicBezTo>
                  <a:pt x="42443" y="16734"/>
                  <a:pt x="131689" y="26221"/>
                  <a:pt x="190404" y="18214"/>
                </a:cubicBezTo>
                <a:cubicBezTo>
                  <a:pt x="198698" y="17083"/>
                  <a:pt x="200673" y="-3285"/>
                  <a:pt x="208160" y="458"/>
                </a:cubicBezTo>
                <a:cubicBezTo>
                  <a:pt x="219997" y="6376"/>
                  <a:pt x="218901" y="24746"/>
                  <a:pt x="225915" y="35969"/>
                </a:cubicBezTo>
                <a:cubicBezTo>
                  <a:pt x="233757" y="48516"/>
                  <a:pt x="243670" y="59643"/>
                  <a:pt x="252548" y="71480"/>
                </a:cubicBezTo>
                <a:cubicBezTo>
                  <a:pt x="255507" y="101072"/>
                  <a:pt x="261426" y="130516"/>
                  <a:pt x="261426" y="160256"/>
                </a:cubicBezTo>
                <a:cubicBezTo>
                  <a:pt x="261426" y="175345"/>
                  <a:pt x="262208" y="193053"/>
                  <a:pt x="252548" y="204645"/>
                </a:cubicBezTo>
                <a:cubicBezTo>
                  <a:pt x="244737" y="214018"/>
                  <a:pt x="229144" y="212009"/>
                  <a:pt x="217037" y="213522"/>
                </a:cubicBezTo>
                <a:cubicBezTo>
                  <a:pt x="181678" y="217942"/>
                  <a:pt x="146016" y="219441"/>
                  <a:pt x="110505" y="222400"/>
                </a:cubicBezTo>
                <a:cubicBezTo>
                  <a:pt x="95709" y="228318"/>
                  <a:pt x="81893" y="242409"/>
                  <a:pt x="66117" y="240155"/>
                </a:cubicBezTo>
                <a:cubicBezTo>
                  <a:pt x="47119" y="237441"/>
                  <a:pt x="40375" y="172403"/>
                  <a:pt x="39484" y="169134"/>
                </a:cubicBezTo>
                <a:cubicBezTo>
                  <a:pt x="34560" y="151078"/>
                  <a:pt x="26268" y="134025"/>
                  <a:pt x="21729" y="115868"/>
                </a:cubicBezTo>
                <a:cubicBezTo>
                  <a:pt x="18770" y="104031"/>
                  <a:pt x="10845" y="92392"/>
                  <a:pt x="12851" y="80357"/>
                </a:cubicBezTo>
                <a:cubicBezTo>
                  <a:pt x="14227" y="72101"/>
                  <a:pt x="-16741" y="37448"/>
                  <a:pt x="12851" y="27091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472E5CE-0DD0-8F79-F62B-81EA727A996E}"/>
              </a:ext>
            </a:extLst>
          </p:cNvPr>
          <p:cNvSpPr/>
          <p:nvPr/>
        </p:nvSpPr>
        <p:spPr>
          <a:xfrm>
            <a:off x="10318883" y="3724402"/>
            <a:ext cx="244410" cy="213585"/>
          </a:xfrm>
          <a:custGeom>
            <a:avLst/>
            <a:gdLst>
              <a:gd name="connsiteX0" fmla="*/ 13512 w 244410"/>
              <a:gd name="connsiteY0" fmla="*/ 18276 h 213585"/>
              <a:gd name="connsiteX1" fmla="*/ 208821 w 244410"/>
              <a:gd name="connsiteY1" fmla="*/ 521 h 213585"/>
              <a:gd name="connsiteX2" fmla="*/ 199943 w 244410"/>
              <a:gd name="connsiteY2" fmla="*/ 36032 h 213585"/>
              <a:gd name="connsiteX3" fmla="*/ 208821 w 244410"/>
              <a:gd name="connsiteY3" fmla="*/ 115931 h 213585"/>
              <a:gd name="connsiteX4" fmla="*/ 244332 w 244410"/>
              <a:gd name="connsiteY4" fmla="*/ 151441 h 213585"/>
              <a:gd name="connsiteX5" fmla="*/ 199943 w 244410"/>
              <a:gd name="connsiteY5" fmla="*/ 195830 h 213585"/>
              <a:gd name="connsiteX6" fmla="*/ 155555 w 244410"/>
              <a:gd name="connsiteY6" fmla="*/ 204707 h 213585"/>
              <a:gd name="connsiteX7" fmla="*/ 102289 w 244410"/>
              <a:gd name="connsiteY7" fmla="*/ 213585 h 213585"/>
              <a:gd name="connsiteX8" fmla="*/ 49023 w 244410"/>
              <a:gd name="connsiteY8" fmla="*/ 160319 h 213585"/>
              <a:gd name="connsiteX9" fmla="*/ 22390 w 244410"/>
              <a:gd name="connsiteY9" fmla="*/ 44909 h 213585"/>
              <a:gd name="connsiteX10" fmla="*/ 13512 w 244410"/>
              <a:gd name="connsiteY10" fmla="*/ 18276 h 21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410" h="213585">
                <a:moveTo>
                  <a:pt x="13512" y="18276"/>
                </a:moveTo>
                <a:cubicBezTo>
                  <a:pt x="44584" y="10878"/>
                  <a:pt x="195369" y="-2842"/>
                  <a:pt x="208821" y="521"/>
                </a:cubicBezTo>
                <a:cubicBezTo>
                  <a:pt x="220658" y="3480"/>
                  <a:pt x="202902" y="24195"/>
                  <a:pt x="199943" y="36032"/>
                </a:cubicBezTo>
                <a:cubicBezTo>
                  <a:pt x="202902" y="62665"/>
                  <a:pt x="199201" y="90920"/>
                  <a:pt x="208821" y="115931"/>
                </a:cubicBezTo>
                <a:cubicBezTo>
                  <a:pt x="214830" y="131555"/>
                  <a:pt x="246181" y="134804"/>
                  <a:pt x="244332" y="151441"/>
                </a:cubicBezTo>
                <a:cubicBezTo>
                  <a:pt x="242021" y="172238"/>
                  <a:pt x="217886" y="185064"/>
                  <a:pt x="199943" y="195830"/>
                </a:cubicBezTo>
                <a:cubicBezTo>
                  <a:pt x="187004" y="203593"/>
                  <a:pt x="170401" y="202008"/>
                  <a:pt x="155555" y="204707"/>
                </a:cubicBezTo>
                <a:cubicBezTo>
                  <a:pt x="137845" y="207927"/>
                  <a:pt x="120044" y="210626"/>
                  <a:pt x="102289" y="213585"/>
                </a:cubicBezTo>
                <a:cubicBezTo>
                  <a:pt x="84534" y="195830"/>
                  <a:pt x="62952" y="181212"/>
                  <a:pt x="49023" y="160319"/>
                </a:cubicBezTo>
                <a:cubicBezTo>
                  <a:pt x="30929" y="133179"/>
                  <a:pt x="26893" y="74177"/>
                  <a:pt x="22390" y="44909"/>
                </a:cubicBezTo>
                <a:cubicBezTo>
                  <a:pt x="13462" y="-13123"/>
                  <a:pt x="-17560" y="25674"/>
                  <a:pt x="13512" y="1827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D28E2B1-83CD-068E-CA8C-5BDC1664F4A2}"/>
              </a:ext>
            </a:extLst>
          </p:cNvPr>
          <p:cNvSpPr/>
          <p:nvPr/>
        </p:nvSpPr>
        <p:spPr>
          <a:xfrm>
            <a:off x="10644326" y="4090609"/>
            <a:ext cx="320356" cy="302682"/>
          </a:xfrm>
          <a:custGeom>
            <a:avLst/>
            <a:gdLst>
              <a:gd name="connsiteX0" fmla="*/ 79899 w 320356"/>
              <a:gd name="connsiteY0" fmla="*/ 1997 h 302682"/>
              <a:gd name="connsiteX1" fmla="*/ 150921 w 320356"/>
              <a:gd name="connsiteY1" fmla="*/ 10874 h 302682"/>
              <a:gd name="connsiteX2" fmla="*/ 177554 w 320356"/>
              <a:gd name="connsiteY2" fmla="*/ 28630 h 302682"/>
              <a:gd name="connsiteX3" fmla="*/ 213064 w 320356"/>
              <a:gd name="connsiteY3" fmla="*/ 55263 h 302682"/>
              <a:gd name="connsiteX4" fmla="*/ 239697 w 320356"/>
              <a:gd name="connsiteY4" fmla="*/ 64141 h 302682"/>
              <a:gd name="connsiteX5" fmla="*/ 257453 w 320356"/>
              <a:gd name="connsiteY5" fmla="*/ 81896 h 302682"/>
              <a:gd name="connsiteX6" fmla="*/ 310719 w 320356"/>
              <a:gd name="connsiteY6" fmla="*/ 99651 h 302682"/>
              <a:gd name="connsiteX7" fmla="*/ 319596 w 320356"/>
              <a:gd name="connsiteY7" fmla="*/ 126284 h 302682"/>
              <a:gd name="connsiteX8" fmla="*/ 292963 w 320356"/>
              <a:gd name="connsiteY8" fmla="*/ 144040 h 302682"/>
              <a:gd name="connsiteX9" fmla="*/ 221942 w 320356"/>
              <a:gd name="connsiteY9" fmla="*/ 223939 h 302682"/>
              <a:gd name="connsiteX10" fmla="*/ 213064 w 320356"/>
              <a:gd name="connsiteY10" fmla="*/ 259449 h 302682"/>
              <a:gd name="connsiteX11" fmla="*/ 124288 w 320356"/>
              <a:gd name="connsiteY11" fmla="*/ 286082 h 302682"/>
              <a:gd name="connsiteX12" fmla="*/ 79899 w 320356"/>
              <a:gd name="connsiteY12" fmla="*/ 250572 h 302682"/>
              <a:gd name="connsiteX13" fmla="*/ 53266 w 320356"/>
              <a:gd name="connsiteY13" fmla="*/ 232816 h 302682"/>
              <a:gd name="connsiteX14" fmla="*/ 0 w 320356"/>
              <a:gd name="connsiteY14" fmla="*/ 188428 h 302682"/>
              <a:gd name="connsiteX15" fmla="*/ 35511 w 320356"/>
              <a:gd name="connsiteY15" fmla="*/ 152917 h 302682"/>
              <a:gd name="connsiteX16" fmla="*/ 44389 w 320356"/>
              <a:gd name="connsiteY16" fmla="*/ 117407 h 302682"/>
              <a:gd name="connsiteX17" fmla="*/ 62144 w 320356"/>
              <a:gd name="connsiteY17" fmla="*/ 73018 h 302682"/>
              <a:gd name="connsiteX18" fmla="*/ 71022 w 320356"/>
              <a:gd name="connsiteY18" fmla="*/ 46385 h 302682"/>
              <a:gd name="connsiteX19" fmla="*/ 79899 w 320356"/>
              <a:gd name="connsiteY19" fmla="*/ 1997 h 30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0356" h="302682">
                <a:moveTo>
                  <a:pt x="79899" y="1997"/>
                </a:moveTo>
                <a:cubicBezTo>
                  <a:pt x="93215" y="-3921"/>
                  <a:pt x="127903" y="4597"/>
                  <a:pt x="150921" y="10874"/>
                </a:cubicBezTo>
                <a:cubicBezTo>
                  <a:pt x="161215" y="13681"/>
                  <a:pt x="168872" y="22428"/>
                  <a:pt x="177554" y="28630"/>
                </a:cubicBezTo>
                <a:cubicBezTo>
                  <a:pt x="189594" y="37230"/>
                  <a:pt x="200218" y="47922"/>
                  <a:pt x="213064" y="55263"/>
                </a:cubicBezTo>
                <a:cubicBezTo>
                  <a:pt x="221189" y="59906"/>
                  <a:pt x="230819" y="61182"/>
                  <a:pt x="239697" y="64141"/>
                </a:cubicBezTo>
                <a:cubicBezTo>
                  <a:pt x="245616" y="70059"/>
                  <a:pt x="249967" y="78153"/>
                  <a:pt x="257453" y="81896"/>
                </a:cubicBezTo>
                <a:cubicBezTo>
                  <a:pt x="274193" y="90266"/>
                  <a:pt x="310719" y="99651"/>
                  <a:pt x="310719" y="99651"/>
                </a:cubicBezTo>
                <a:cubicBezTo>
                  <a:pt x="313678" y="108529"/>
                  <a:pt x="323071" y="117596"/>
                  <a:pt x="319596" y="126284"/>
                </a:cubicBezTo>
                <a:cubicBezTo>
                  <a:pt x="315633" y="136191"/>
                  <a:pt x="300938" y="136951"/>
                  <a:pt x="292963" y="144040"/>
                </a:cubicBezTo>
                <a:cubicBezTo>
                  <a:pt x="243208" y="188267"/>
                  <a:pt x="248928" y="183460"/>
                  <a:pt x="221942" y="223939"/>
                </a:cubicBezTo>
                <a:cubicBezTo>
                  <a:pt x="218983" y="235776"/>
                  <a:pt x="213064" y="247248"/>
                  <a:pt x="213064" y="259449"/>
                </a:cubicBezTo>
                <a:cubicBezTo>
                  <a:pt x="213064" y="325142"/>
                  <a:pt x="279113" y="300158"/>
                  <a:pt x="124288" y="286082"/>
                </a:cubicBezTo>
                <a:cubicBezTo>
                  <a:pt x="109492" y="274245"/>
                  <a:pt x="95058" y="261941"/>
                  <a:pt x="79899" y="250572"/>
                </a:cubicBezTo>
                <a:cubicBezTo>
                  <a:pt x="71363" y="244170"/>
                  <a:pt x="61463" y="239647"/>
                  <a:pt x="53266" y="232816"/>
                </a:cubicBezTo>
                <a:cubicBezTo>
                  <a:pt x="-15081" y="175859"/>
                  <a:pt x="66118" y="232506"/>
                  <a:pt x="0" y="188428"/>
                </a:cubicBezTo>
                <a:cubicBezTo>
                  <a:pt x="11837" y="176591"/>
                  <a:pt x="26639" y="167112"/>
                  <a:pt x="35511" y="152917"/>
                </a:cubicBezTo>
                <a:cubicBezTo>
                  <a:pt x="41978" y="142571"/>
                  <a:pt x="40531" y="128982"/>
                  <a:pt x="44389" y="117407"/>
                </a:cubicBezTo>
                <a:cubicBezTo>
                  <a:pt x="49428" y="102289"/>
                  <a:pt x="56549" y="87939"/>
                  <a:pt x="62144" y="73018"/>
                </a:cubicBezTo>
                <a:cubicBezTo>
                  <a:pt x="65430" y="64256"/>
                  <a:pt x="64405" y="53002"/>
                  <a:pt x="71022" y="46385"/>
                </a:cubicBezTo>
                <a:cubicBezTo>
                  <a:pt x="77639" y="39768"/>
                  <a:pt x="66583" y="7915"/>
                  <a:pt x="79899" y="1997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28AFB35-33B5-EB3F-1507-A5AAD2355296}"/>
              </a:ext>
            </a:extLst>
          </p:cNvPr>
          <p:cNvSpPr/>
          <p:nvPr/>
        </p:nvSpPr>
        <p:spPr>
          <a:xfrm>
            <a:off x="10578532" y="3737499"/>
            <a:ext cx="314369" cy="266330"/>
          </a:xfrm>
          <a:custGeom>
            <a:avLst/>
            <a:gdLst>
              <a:gd name="connsiteX0" fmla="*/ 21406 w 314369"/>
              <a:gd name="connsiteY0" fmla="*/ 79899 h 266330"/>
              <a:gd name="connsiteX1" fmla="*/ 65794 w 314369"/>
              <a:gd name="connsiteY1" fmla="*/ 62144 h 266330"/>
              <a:gd name="connsiteX2" fmla="*/ 136816 w 314369"/>
              <a:gd name="connsiteY2" fmla="*/ 53266 h 266330"/>
              <a:gd name="connsiteX3" fmla="*/ 154571 w 314369"/>
              <a:gd name="connsiteY3" fmla="*/ 26633 h 266330"/>
              <a:gd name="connsiteX4" fmla="*/ 207837 w 314369"/>
              <a:gd name="connsiteY4" fmla="*/ 0 h 266330"/>
              <a:gd name="connsiteX5" fmla="*/ 252225 w 314369"/>
              <a:gd name="connsiteY5" fmla="*/ 97654 h 266330"/>
              <a:gd name="connsiteX6" fmla="*/ 269981 w 314369"/>
              <a:gd name="connsiteY6" fmla="*/ 142043 h 266330"/>
              <a:gd name="connsiteX7" fmla="*/ 296614 w 314369"/>
              <a:gd name="connsiteY7" fmla="*/ 168676 h 266330"/>
              <a:gd name="connsiteX8" fmla="*/ 314369 w 314369"/>
              <a:gd name="connsiteY8" fmla="*/ 204186 h 266330"/>
              <a:gd name="connsiteX9" fmla="*/ 252225 w 314369"/>
              <a:gd name="connsiteY9" fmla="*/ 221942 h 266330"/>
              <a:gd name="connsiteX10" fmla="*/ 216715 w 314369"/>
              <a:gd name="connsiteY10" fmla="*/ 230819 h 266330"/>
              <a:gd name="connsiteX11" fmla="*/ 198959 w 314369"/>
              <a:gd name="connsiteY11" fmla="*/ 248575 h 266330"/>
              <a:gd name="connsiteX12" fmla="*/ 163449 w 314369"/>
              <a:gd name="connsiteY12" fmla="*/ 266330 h 266330"/>
              <a:gd name="connsiteX13" fmla="*/ 101305 w 314369"/>
              <a:gd name="connsiteY13" fmla="*/ 257452 h 266330"/>
              <a:gd name="connsiteX14" fmla="*/ 83550 w 314369"/>
              <a:gd name="connsiteY14" fmla="*/ 168676 h 266330"/>
              <a:gd name="connsiteX15" fmla="*/ 30284 w 314369"/>
              <a:gd name="connsiteY15" fmla="*/ 88777 h 266330"/>
              <a:gd name="connsiteX16" fmla="*/ 21406 w 314369"/>
              <a:gd name="connsiteY16" fmla="*/ 79899 h 2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4369" h="266330">
                <a:moveTo>
                  <a:pt x="21406" y="79899"/>
                </a:moveTo>
                <a:cubicBezTo>
                  <a:pt x="27324" y="75460"/>
                  <a:pt x="50266" y="65727"/>
                  <a:pt x="65794" y="62144"/>
                </a:cubicBezTo>
                <a:cubicBezTo>
                  <a:pt x="89041" y="56779"/>
                  <a:pt x="114664" y="62127"/>
                  <a:pt x="136816" y="53266"/>
                </a:cubicBezTo>
                <a:cubicBezTo>
                  <a:pt x="146722" y="49303"/>
                  <a:pt x="147026" y="34178"/>
                  <a:pt x="154571" y="26633"/>
                </a:cubicBezTo>
                <a:cubicBezTo>
                  <a:pt x="171780" y="9424"/>
                  <a:pt x="186177" y="7220"/>
                  <a:pt x="207837" y="0"/>
                </a:cubicBezTo>
                <a:cubicBezTo>
                  <a:pt x="244158" y="108964"/>
                  <a:pt x="203877" y="958"/>
                  <a:pt x="252225" y="97654"/>
                </a:cubicBezTo>
                <a:cubicBezTo>
                  <a:pt x="259352" y="111908"/>
                  <a:pt x="261535" y="128529"/>
                  <a:pt x="269981" y="142043"/>
                </a:cubicBezTo>
                <a:cubicBezTo>
                  <a:pt x="276635" y="152690"/>
                  <a:pt x="289317" y="158460"/>
                  <a:pt x="296614" y="168676"/>
                </a:cubicBezTo>
                <a:cubicBezTo>
                  <a:pt x="304306" y="179445"/>
                  <a:pt x="308451" y="192349"/>
                  <a:pt x="314369" y="204186"/>
                </a:cubicBezTo>
                <a:lnTo>
                  <a:pt x="252225" y="221942"/>
                </a:lnTo>
                <a:cubicBezTo>
                  <a:pt x="240454" y="225152"/>
                  <a:pt x="227628" y="225363"/>
                  <a:pt x="216715" y="230819"/>
                </a:cubicBezTo>
                <a:cubicBezTo>
                  <a:pt x="209228" y="234562"/>
                  <a:pt x="205923" y="243932"/>
                  <a:pt x="198959" y="248575"/>
                </a:cubicBezTo>
                <a:cubicBezTo>
                  <a:pt x="187948" y="255916"/>
                  <a:pt x="175286" y="260412"/>
                  <a:pt x="163449" y="266330"/>
                </a:cubicBezTo>
                <a:lnTo>
                  <a:pt x="101305" y="257452"/>
                </a:lnTo>
                <a:cubicBezTo>
                  <a:pt x="82195" y="234096"/>
                  <a:pt x="94758" y="196696"/>
                  <a:pt x="83550" y="168676"/>
                </a:cubicBezTo>
                <a:cubicBezTo>
                  <a:pt x="46853" y="76935"/>
                  <a:pt x="90428" y="168969"/>
                  <a:pt x="30284" y="88777"/>
                </a:cubicBezTo>
                <a:cubicBezTo>
                  <a:pt x="-28610" y="10252"/>
                  <a:pt x="15488" y="84338"/>
                  <a:pt x="21406" y="79899"/>
                </a:cubicBez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ECE1199-DB1A-6790-CB05-AC490372A2A1}"/>
              </a:ext>
            </a:extLst>
          </p:cNvPr>
          <p:cNvSpPr/>
          <p:nvPr/>
        </p:nvSpPr>
        <p:spPr>
          <a:xfrm>
            <a:off x="10591060" y="3274336"/>
            <a:ext cx="310719" cy="285929"/>
          </a:xfrm>
          <a:custGeom>
            <a:avLst/>
            <a:gdLst>
              <a:gd name="connsiteX0" fmla="*/ 106532 w 310719"/>
              <a:gd name="connsiteY0" fmla="*/ 10402 h 285929"/>
              <a:gd name="connsiteX1" fmla="*/ 79899 w 310719"/>
              <a:gd name="connsiteY1" fmla="*/ 81423 h 285929"/>
              <a:gd name="connsiteX2" fmla="*/ 53266 w 310719"/>
              <a:gd name="connsiteY2" fmla="*/ 90301 h 285929"/>
              <a:gd name="connsiteX3" fmla="*/ 44389 w 310719"/>
              <a:gd name="connsiteY3" fmla="*/ 116934 h 285929"/>
              <a:gd name="connsiteX4" fmla="*/ 17756 w 310719"/>
              <a:gd name="connsiteY4" fmla="*/ 152445 h 285929"/>
              <a:gd name="connsiteX5" fmla="*/ 0 w 310719"/>
              <a:gd name="connsiteY5" fmla="*/ 179078 h 285929"/>
              <a:gd name="connsiteX6" fmla="*/ 44389 w 310719"/>
              <a:gd name="connsiteY6" fmla="*/ 205711 h 285929"/>
              <a:gd name="connsiteX7" fmla="*/ 71022 w 310719"/>
              <a:gd name="connsiteY7" fmla="*/ 223466 h 285929"/>
              <a:gd name="connsiteX8" fmla="*/ 97655 w 310719"/>
              <a:gd name="connsiteY8" fmla="*/ 232344 h 285929"/>
              <a:gd name="connsiteX9" fmla="*/ 168676 w 310719"/>
              <a:gd name="connsiteY9" fmla="*/ 267854 h 285929"/>
              <a:gd name="connsiteX10" fmla="*/ 186431 w 310719"/>
              <a:gd name="connsiteY10" fmla="*/ 285610 h 285929"/>
              <a:gd name="connsiteX11" fmla="*/ 195309 w 310719"/>
              <a:gd name="connsiteY11" fmla="*/ 258977 h 285929"/>
              <a:gd name="connsiteX12" fmla="*/ 213064 w 310719"/>
              <a:gd name="connsiteY12" fmla="*/ 187955 h 285929"/>
              <a:gd name="connsiteX13" fmla="*/ 230820 w 310719"/>
              <a:gd name="connsiteY13" fmla="*/ 161322 h 285929"/>
              <a:gd name="connsiteX14" fmla="*/ 239697 w 310719"/>
              <a:gd name="connsiteY14" fmla="*/ 134689 h 285929"/>
              <a:gd name="connsiteX15" fmla="*/ 266330 w 310719"/>
              <a:gd name="connsiteY15" fmla="*/ 125812 h 285929"/>
              <a:gd name="connsiteX16" fmla="*/ 310719 w 310719"/>
              <a:gd name="connsiteY16" fmla="*/ 116934 h 285929"/>
              <a:gd name="connsiteX17" fmla="*/ 230820 w 310719"/>
              <a:gd name="connsiteY17" fmla="*/ 81423 h 285929"/>
              <a:gd name="connsiteX18" fmla="*/ 204187 w 310719"/>
              <a:gd name="connsiteY18" fmla="*/ 63668 h 285929"/>
              <a:gd name="connsiteX19" fmla="*/ 142043 w 310719"/>
              <a:gd name="connsiteY19" fmla="*/ 45913 h 285929"/>
              <a:gd name="connsiteX20" fmla="*/ 115410 w 310719"/>
              <a:gd name="connsiteY20" fmla="*/ 10402 h 285929"/>
              <a:gd name="connsiteX21" fmla="*/ 88777 w 310719"/>
              <a:gd name="connsiteY21" fmla="*/ 1524 h 285929"/>
              <a:gd name="connsiteX22" fmla="*/ 106532 w 310719"/>
              <a:gd name="connsiteY22" fmla="*/ 10402 h 285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0719" h="285929">
                <a:moveTo>
                  <a:pt x="106532" y="10402"/>
                </a:moveTo>
                <a:cubicBezTo>
                  <a:pt x="105052" y="23718"/>
                  <a:pt x="101671" y="64005"/>
                  <a:pt x="79899" y="81423"/>
                </a:cubicBezTo>
                <a:cubicBezTo>
                  <a:pt x="72592" y="87269"/>
                  <a:pt x="62144" y="87342"/>
                  <a:pt x="53266" y="90301"/>
                </a:cubicBezTo>
                <a:cubicBezTo>
                  <a:pt x="50307" y="99179"/>
                  <a:pt x="49032" y="108809"/>
                  <a:pt x="44389" y="116934"/>
                </a:cubicBezTo>
                <a:cubicBezTo>
                  <a:pt x="37048" y="129781"/>
                  <a:pt x="26356" y="140405"/>
                  <a:pt x="17756" y="152445"/>
                </a:cubicBezTo>
                <a:cubicBezTo>
                  <a:pt x="11554" y="161127"/>
                  <a:pt x="5919" y="170200"/>
                  <a:pt x="0" y="179078"/>
                </a:cubicBezTo>
                <a:cubicBezTo>
                  <a:pt x="14796" y="187956"/>
                  <a:pt x="29756" y="196566"/>
                  <a:pt x="44389" y="205711"/>
                </a:cubicBezTo>
                <a:cubicBezTo>
                  <a:pt x="53437" y="211366"/>
                  <a:pt x="61479" y="218694"/>
                  <a:pt x="71022" y="223466"/>
                </a:cubicBezTo>
                <a:cubicBezTo>
                  <a:pt x="79392" y="227651"/>
                  <a:pt x="89136" y="228472"/>
                  <a:pt x="97655" y="232344"/>
                </a:cubicBezTo>
                <a:cubicBezTo>
                  <a:pt x="121750" y="243296"/>
                  <a:pt x="168676" y="267854"/>
                  <a:pt x="168676" y="267854"/>
                </a:cubicBezTo>
                <a:cubicBezTo>
                  <a:pt x="174594" y="273773"/>
                  <a:pt x="178490" y="288257"/>
                  <a:pt x="186431" y="285610"/>
                </a:cubicBezTo>
                <a:cubicBezTo>
                  <a:pt x="195309" y="282651"/>
                  <a:pt x="193039" y="268055"/>
                  <a:pt x="195309" y="258977"/>
                </a:cubicBezTo>
                <a:cubicBezTo>
                  <a:pt x="200372" y="238725"/>
                  <a:pt x="202920" y="208244"/>
                  <a:pt x="213064" y="187955"/>
                </a:cubicBezTo>
                <a:cubicBezTo>
                  <a:pt x="217836" y="178412"/>
                  <a:pt x="224901" y="170200"/>
                  <a:pt x="230820" y="161322"/>
                </a:cubicBezTo>
                <a:cubicBezTo>
                  <a:pt x="233779" y="152444"/>
                  <a:pt x="233080" y="141306"/>
                  <a:pt x="239697" y="134689"/>
                </a:cubicBezTo>
                <a:cubicBezTo>
                  <a:pt x="246314" y="128072"/>
                  <a:pt x="257252" y="128082"/>
                  <a:pt x="266330" y="125812"/>
                </a:cubicBezTo>
                <a:cubicBezTo>
                  <a:pt x="280969" y="122152"/>
                  <a:pt x="295923" y="119893"/>
                  <a:pt x="310719" y="116934"/>
                </a:cubicBezTo>
                <a:cubicBezTo>
                  <a:pt x="178892" y="37839"/>
                  <a:pt x="337499" y="127143"/>
                  <a:pt x="230820" y="81423"/>
                </a:cubicBezTo>
                <a:cubicBezTo>
                  <a:pt x="221013" y="77220"/>
                  <a:pt x="214093" y="67631"/>
                  <a:pt x="204187" y="63668"/>
                </a:cubicBezTo>
                <a:cubicBezTo>
                  <a:pt x="184184" y="55667"/>
                  <a:pt x="162758" y="51831"/>
                  <a:pt x="142043" y="45913"/>
                </a:cubicBezTo>
                <a:cubicBezTo>
                  <a:pt x="133165" y="34076"/>
                  <a:pt x="126777" y="19874"/>
                  <a:pt x="115410" y="10402"/>
                </a:cubicBezTo>
                <a:cubicBezTo>
                  <a:pt x="108221" y="4411"/>
                  <a:pt x="97147" y="5709"/>
                  <a:pt x="88777" y="1524"/>
                </a:cubicBezTo>
                <a:cubicBezTo>
                  <a:pt x="85034" y="-347"/>
                  <a:pt x="108012" y="-2914"/>
                  <a:pt x="106532" y="10402"/>
                </a:cubicBez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35182C5-3846-E580-F3B9-82A75966D058}"/>
              </a:ext>
            </a:extLst>
          </p:cNvPr>
          <p:cNvSpPr/>
          <p:nvPr/>
        </p:nvSpPr>
        <p:spPr>
          <a:xfrm>
            <a:off x="10999433" y="4067344"/>
            <a:ext cx="310718" cy="259468"/>
          </a:xfrm>
          <a:custGeom>
            <a:avLst/>
            <a:gdLst>
              <a:gd name="connsiteX0" fmla="*/ 115410 w 310718"/>
              <a:gd name="connsiteY0" fmla="*/ 7506 h 259468"/>
              <a:gd name="connsiteX1" fmla="*/ 230819 w 310718"/>
              <a:gd name="connsiteY1" fmla="*/ 7506 h 259468"/>
              <a:gd name="connsiteX2" fmla="*/ 275208 w 310718"/>
              <a:gd name="connsiteY2" fmla="*/ 43017 h 259468"/>
              <a:gd name="connsiteX3" fmla="*/ 310718 w 310718"/>
              <a:gd name="connsiteY3" fmla="*/ 51895 h 259468"/>
              <a:gd name="connsiteX4" fmla="*/ 248575 w 310718"/>
              <a:gd name="connsiteY4" fmla="*/ 96283 h 259468"/>
              <a:gd name="connsiteX5" fmla="*/ 239697 w 310718"/>
              <a:gd name="connsiteY5" fmla="*/ 122916 h 259468"/>
              <a:gd name="connsiteX6" fmla="*/ 230819 w 310718"/>
              <a:gd name="connsiteY6" fmla="*/ 256081 h 259468"/>
              <a:gd name="connsiteX7" fmla="*/ 195309 w 310718"/>
              <a:gd name="connsiteY7" fmla="*/ 238326 h 259468"/>
              <a:gd name="connsiteX8" fmla="*/ 124287 w 310718"/>
              <a:gd name="connsiteY8" fmla="*/ 211693 h 259468"/>
              <a:gd name="connsiteX9" fmla="*/ 97654 w 310718"/>
              <a:gd name="connsiteY9" fmla="*/ 202815 h 259468"/>
              <a:gd name="connsiteX10" fmla="*/ 0 w 310718"/>
              <a:gd name="connsiteY10" fmla="*/ 158427 h 259468"/>
              <a:gd name="connsiteX11" fmla="*/ 53266 w 310718"/>
              <a:gd name="connsiteY11" fmla="*/ 140672 h 259468"/>
              <a:gd name="connsiteX12" fmla="*/ 88777 w 310718"/>
              <a:gd name="connsiteY12" fmla="*/ 105161 h 259468"/>
              <a:gd name="connsiteX13" fmla="*/ 106532 w 310718"/>
              <a:gd name="connsiteY13" fmla="*/ 16384 h 259468"/>
              <a:gd name="connsiteX14" fmla="*/ 115410 w 310718"/>
              <a:gd name="connsiteY14" fmla="*/ 7506 h 25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0718" h="259468">
                <a:moveTo>
                  <a:pt x="115410" y="7506"/>
                </a:moveTo>
                <a:cubicBezTo>
                  <a:pt x="136124" y="6026"/>
                  <a:pt x="171701" y="-8617"/>
                  <a:pt x="230819" y="7506"/>
                </a:cubicBezTo>
                <a:cubicBezTo>
                  <a:pt x="277125" y="20135"/>
                  <a:pt x="239938" y="25382"/>
                  <a:pt x="275208" y="43017"/>
                </a:cubicBezTo>
                <a:cubicBezTo>
                  <a:pt x="286121" y="48473"/>
                  <a:pt x="298881" y="48936"/>
                  <a:pt x="310718" y="51895"/>
                </a:cubicBezTo>
                <a:cubicBezTo>
                  <a:pt x="282947" y="65781"/>
                  <a:pt x="266571" y="69290"/>
                  <a:pt x="248575" y="96283"/>
                </a:cubicBezTo>
                <a:cubicBezTo>
                  <a:pt x="243384" y="104069"/>
                  <a:pt x="242656" y="114038"/>
                  <a:pt x="239697" y="122916"/>
                </a:cubicBezTo>
                <a:cubicBezTo>
                  <a:pt x="236738" y="167304"/>
                  <a:pt x="246789" y="214559"/>
                  <a:pt x="230819" y="256081"/>
                </a:cubicBezTo>
                <a:cubicBezTo>
                  <a:pt x="226068" y="268433"/>
                  <a:pt x="207525" y="243416"/>
                  <a:pt x="195309" y="238326"/>
                </a:cubicBezTo>
                <a:cubicBezTo>
                  <a:pt x="171970" y="228602"/>
                  <a:pt x="148049" y="220334"/>
                  <a:pt x="124287" y="211693"/>
                </a:cubicBezTo>
                <a:cubicBezTo>
                  <a:pt x="115492" y="208495"/>
                  <a:pt x="105834" y="207360"/>
                  <a:pt x="97654" y="202815"/>
                </a:cubicBezTo>
                <a:cubicBezTo>
                  <a:pt x="11265" y="154821"/>
                  <a:pt x="79857" y="174399"/>
                  <a:pt x="0" y="158427"/>
                </a:cubicBezTo>
                <a:cubicBezTo>
                  <a:pt x="17755" y="152509"/>
                  <a:pt x="37217" y="150301"/>
                  <a:pt x="53266" y="140672"/>
                </a:cubicBezTo>
                <a:cubicBezTo>
                  <a:pt x="67620" y="132059"/>
                  <a:pt x="88777" y="105161"/>
                  <a:pt x="88777" y="105161"/>
                </a:cubicBezTo>
                <a:cubicBezTo>
                  <a:pt x="108834" y="44987"/>
                  <a:pt x="86127" y="118404"/>
                  <a:pt x="106532" y="16384"/>
                </a:cubicBezTo>
                <a:cubicBezTo>
                  <a:pt x="108367" y="7208"/>
                  <a:pt x="94696" y="8986"/>
                  <a:pt x="115410" y="7506"/>
                </a:cubicBez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37503A7-F3F0-4839-FD13-2D072FA3EC2E}"/>
              </a:ext>
            </a:extLst>
          </p:cNvPr>
          <p:cNvSpPr/>
          <p:nvPr/>
        </p:nvSpPr>
        <p:spPr>
          <a:xfrm>
            <a:off x="11501487" y="4109894"/>
            <a:ext cx="270162" cy="266330"/>
          </a:xfrm>
          <a:custGeom>
            <a:avLst/>
            <a:gdLst>
              <a:gd name="connsiteX0" fmla="*/ 3832 w 270162"/>
              <a:gd name="connsiteY0" fmla="*/ 106532 h 266330"/>
              <a:gd name="connsiteX1" fmla="*/ 48220 w 270162"/>
              <a:gd name="connsiteY1" fmla="*/ 88777 h 266330"/>
              <a:gd name="connsiteX2" fmla="*/ 74853 w 270162"/>
              <a:gd name="connsiteY2" fmla="*/ 79899 h 266330"/>
              <a:gd name="connsiteX3" fmla="*/ 128119 w 270162"/>
              <a:gd name="connsiteY3" fmla="*/ 17756 h 266330"/>
              <a:gd name="connsiteX4" fmla="*/ 145875 w 270162"/>
              <a:gd name="connsiteY4" fmla="*/ 0 h 266330"/>
              <a:gd name="connsiteX5" fmla="*/ 234651 w 270162"/>
              <a:gd name="connsiteY5" fmla="*/ 79899 h 266330"/>
              <a:gd name="connsiteX6" fmla="*/ 270162 w 270162"/>
              <a:gd name="connsiteY6" fmla="*/ 124288 h 266330"/>
              <a:gd name="connsiteX7" fmla="*/ 261284 w 270162"/>
              <a:gd name="connsiteY7" fmla="*/ 150921 h 266330"/>
              <a:gd name="connsiteX8" fmla="*/ 216896 w 270162"/>
              <a:gd name="connsiteY8" fmla="*/ 177554 h 266330"/>
              <a:gd name="connsiteX9" fmla="*/ 181385 w 270162"/>
              <a:gd name="connsiteY9" fmla="*/ 204187 h 266330"/>
              <a:gd name="connsiteX10" fmla="*/ 154752 w 270162"/>
              <a:gd name="connsiteY10" fmla="*/ 239697 h 266330"/>
              <a:gd name="connsiteX11" fmla="*/ 145875 w 270162"/>
              <a:gd name="connsiteY11" fmla="*/ 266330 h 266330"/>
              <a:gd name="connsiteX12" fmla="*/ 119242 w 270162"/>
              <a:gd name="connsiteY12" fmla="*/ 239697 h 266330"/>
              <a:gd name="connsiteX13" fmla="*/ 39343 w 270162"/>
              <a:gd name="connsiteY13" fmla="*/ 177554 h 266330"/>
              <a:gd name="connsiteX14" fmla="*/ 21587 w 270162"/>
              <a:gd name="connsiteY14" fmla="*/ 142043 h 266330"/>
              <a:gd name="connsiteX15" fmla="*/ 3832 w 270162"/>
              <a:gd name="connsiteY15" fmla="*/ 115410 h 266330"/>
              <a:gd name="connsiteX16" fmla="*/ 3832 w 270162"/>
              <a:gd name="connsiteY16" fmla="*/ 106532 h 26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0162" h="266330">
                <a:moveTo>
                  <a:pt x="3832" y="106532"/>
                </a:moveTo>
                <a:cubicBezTo>
                  <a:pt x="11230" y="102093"/>
                  <a:pt x="33299" y="94372"/>
                  <a:pt x="48220" y="88777"/>
                </a:cubicBezTo>
                <a:cubicBezTo>
                  <a:pt x="56982" y="85491"/>
                  <a:pt x="67067" y="85090"/>
                  <a:pt x="74853" y="79899"/>
                </a:cubicBezTo>
                <a:cubicBezTo>
                  <a:pt x="96011" y="65794"/>
                  <a:pt x="112735" y="36216"/>
                  <a:pt x="128119" y="17756"/>
                </a:cubicBezTo>
                <a:cubicBezTo>
                  <a:pt x="133478" y="11326"/>
                  <a:pt x="139956" y="5919"/>
                  <a:pt x="145875" y="0"/>
                </a:cubicBezTo>
                <a:cubicBezTo>
                  <a:pt x="196882" y="34006"/>
                  <a:pt x="164963" y="10211"/>
                  <a:pt x="234651" y="79899"/>
                </a:cubicBezTo>
                <a:cubicBezTo>
                  <a:pt x="259952" y="105200"/>
                  <a:pt x="247764" y="90690"/>
                  <a:pt x="270162" y="124288"/>
                </a:cubicBezTo>
                <a:cubicBezTo>
                  <a:pt x="267203" y="133166"/>
                  <a:pt x="267901" y="144304"/>
                  <a:pt x="261284" y="150921"/>
                </a:cubicBezTo>
                <a:cubicBezTo>
                  <a:pt x="249083" y="163122"/>
                  <a:pt x="231253" y="167983"/>
                  <a:pt x="216896" y="177554"/>
                </a:cubicBezTo>
                <a:cubicBezTo>
                  <a:pt x="204585" y="185761"/>
                  <a:pt x="191848" y="193725"/>
                  <a:pt x="181385" y="204187"/>
                </a:cubicBezTo>
                <a:cubicBezTo>
                  <a:pt x="170923" y="214649"/>
                  <a:pt x="163630" y="227860"/>
                  <a:pt x="154752" y="239697"/>
                </a:cubicBezTo>
                <a:cubicBezTo>
                  <a:pt x="151793" y="248575"/>
                  <a:pt x="155233" y="266330"/>
                  <a:pt x="145875" y="266330"/>
                </a:cubicBezTo>
                <a:cubicBezTo>
                  <a:pt x="133320" y="266330"/>
                  <a:pt x="128626" y="248038"/>
                  <a:pt x="119242" y="239697"/>
                </a:cubicBezTo>
                <a:cubicBezTo>
                  <a:pt x="73145" y="198722"/>
                  <a:pt x="78113" y="203400"/>
                  <a:pt x="39343" y="177554"/>
                </a:cubicBezTo>
                <a:cubicBezTo>
                  <a:pt x="33424" y="165717"/>
                  <a:pt x="28153" y="153534"/>
                  <a:pt x="21587" y="142043"/>
                </a:cubicBezTo>
                <a:cubicBezTo>
                  <a:pt x="16293" y="132779"/>
                  <a:pt x="7795" y="125316"/>
                  <a:pt x="3832" y="115410"/>
                </a:cubicBezTo>
                <a:cubicBezTo>
                  <a:pt x="1634" y="109915"/>
                  <a:pt x="-3566" y="110971"/>
                  <a:pt x="3832" y="106532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1D820C9-D1FE-4898-CBD2-0649D98A81BA}"/>
              </a:ext>
            </a:extLst>
          </p:cNvPr>
          <p:cNvSpPr/>
          <p:nvPr/>
        </p:nvSpPr>
        <p:spPr>
          <a:xfrm>
            <a:off x="11487706" y="3061944"/>
            <a:ext cx="302068" cy="302693"/>
          </a:xfrm>
          <a:custGeom>
            <a:avLst/>
            <a:gdLst>
              <a:gd name="connsiteX0" fmla="*/ 168676 w 302068"/>
              <a:gd name="connsiteY0" fmla="*/ 852 h 302693"/>
              <a:gd name="connsiteX1" fmla="*/ 71022 w 302068"/>
              <a:gd name="connsiteY1" fmla="*/ 18607 h 302693"/>
              <a:gd name="connsiteX2" fmla="*/ 44389 w 302068"/>
              <a:gd name="connsiteY2" fmla="*/ 27485 h 302693"/>
              <a:gd name="connsiteX3" fmla="*/ 26633 w 302068"/>
              <a:gd name="connsiteY3" fmla="*/ 54118 h 302693"/>
              <a:gd name="connsiteX4" fmla="*/ 0 w 302068"/>
              <a:gd name="connsiteY4" fmla="*/ 80751 h 302693"/>
              <a:gd name="connsiteX5" fmla="*/ 17756 w 302068"/>
              <a:gd name="connsiteY5" fmla="*/ 213916 h 302693"/>
              <a:gd name="connsiteX6" fmla="*/ 35511 w 302068"/>
              <a:gd name="connsiteY6" fmla="*/ 258304 h 302693"/>
              <a:gd name="connsiteX7" fmla="*/ 133165 w 302068"/>
              <a:gd name="connsiteY7" fmla="*/ 302693 h 302693"/>
              <a:gd name="connsiteX8" fmla="*/ 186431 w 302068"/>
              <a:gd name="connsiteY8" fmla="*/ 284937 h 302693"/>
              <a:gd name="connsiteX9" fmla="*/ 239697 w 302068"/>
              <a:gd name="connsiteY9" fmla="*/ 240549 h 302693"/>
              <a:gd name="connsiteX10" fmla="*/ 284086 w 302068"/>
              <a:gd name="connsiteY10" fmla="*/ 205038 h 302693"/>
              <a:gd name="connsiteX11" fmla="*/ 301841 w 302068"/>
              <a:gd name="connsiteY11" fmla="*/ 169528 h 302693"/>
              <a:gd name="connsiteX12" fmla="*/ 275208 w 302068"/>
              <a:gd name="connsiteY12" fmla="*/ 151772 h 302693"/>
              <a:gd name="connsiteX13" fmla="*/ 230820 w 302068"/>
              <a:gd name="connsiteY13" fmla="*/ 89628 h 302693"/>
              <a:gd name="connsiteX14" fmla="*/ 204187 w 302068"/>
              <a:gd name="connsiteY14" fmla="*/ 18607 h 302693"/>
              <a:gd name="connsiteX15" fmla="*/ 177554 w 302068"/>
              <a:gd name="connsiteY15" fmla="*/ 9729 h 302693"/>
              <a:gd name="connsiteX16" fmla="*/ 168676 w 302068"/>
              <a:gd name="connsiteY16" fmla="*/ 852 h 30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068" h="302693">
                <a:moveTo>
                  <a:pt x="168676" y="852"/>
                </a:moveTo>
                <a:cubicBezTo>
                  <a:pt x="150921" y="2332"/>
                  <a:pt x="103373" y="11675"/>
                  <a:pt x="71022" y="18607"/>
                </a:cubicBezTo>
                <a:cubicBezTo>
                  <a:pt x="61872" y="20568"/>
                  <a:pt x="51696" y="21639"/>
                  <a:pt x="44389" y="27485"/>
                </a:cubicBezTo>
                <a:cubicBezTo>
                  <a:pt x="36057" y="34150"/>
                  <a:pt x="33464" y="45921"/>
                  <a:pt x="26633" y="54118"/>
                </a:cubicBezTo>
                <a:cubicBezTo>
                  <a:pt x="18595" y="63763"/>
                  <a:pt x="8878" y="71873"/>
                  <a:pt x="0" y="80751"/>
                </a:cubicBezTo>
                <a:cubicBezTo>
                  <a:pt x="6916" y="163740"/>
                  <a:pt x="-1671" y="162110"/>
                  <a:pt x="17756" y="213916"/>
                </a:cubicBezTo>
                <a:cubicBezTo>
                  <a:pt x="23351" y="228837"/>
                  <a:pt x="23666" y="247643"/>
                  <a:pt x="35511" y="258304"/>
                </a:cubicBezTo>
                <a:cubicBezTo>
                  <a:pt x="58861" y="279319"/>
                  <a:pt x="101236" y="292050"/>
                  <a:pt x="133165" y="302693"/>
                </a:cubicBezTo>
                <a:cubicBezTo>
                  <a:pt x="150920" y="296774"/>
                  <a:pt x="173197" y="298171"/>
                  <a:pt x="186431" y="284937"/>
                </a:cubicBezTo>
                <a:cubicBezTo>
                  <a:pt x="226588" y="244782"/>
                  <a:pt x="176387" y="293307"/>
                  <a:pt x="239697" y="240549"/>
                </a:cubicBezTo>
                <a:cubicBezTo>
                  <a:pt x="290296" y="198384"/>
                  <a:pt x="218240" y="248937"/>
                  <a:pt x="284086" y="205038"/>
                </a:cubicBezTo>
                <a:cubicBezTo>
                  <a:pt x="290004" y="193201"/>
                  <a:pt x="304017" y="182582"/>
                  <a:pt x="301841" y="169528"/>
                </a:cubicBezTo>
                <a:cubicBezTo>
                  <a:pt x="300087" y="159003"/>
                  <a:pt x="282297" y="159747"/>
                  <a:pt x="275208" y="151772"/>
                </a:cubicBezTo>
                <a:cubicBezTo>
                  <a:pt x="258296" y="132746"/>
                  <a:pt x="245616" y="110343"/>
                  <a:pt x="230820" y="89628"/>
                </a:cubicBezTo>
                <a:cubicBezTo>
                  <a:pt x="225907" y="74890"/>
                  <a:pt x="210083" y="25682"/>
                  <a:pt x="204187" y="18607"/>
                </a:cubicBezTo>
                <a:cubicBezTo>
                  <a:pt x="198196" y="11418"/>
                  <a:pt x="185924" y="13914"/>
                  <a:pt x="177554" y="9729"/>
                </a:cubicBezTo>
                <a:cubicBezTo>
                  <a:pt x="155156" y="-1470"/>
                  <a:pt x="186431" y="-628"/>
                  <a:pt x="168676" y="852"/>
                </a:cubicBez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0D009-EE9A-A62D-B466-F87CD34F6489}"/>
              </a:ext>
            </a:extLst>
          </p:cNvPr>
          <p:cNvSpPr txBox="1"/>
          <p:nvPr/>
        </p:nvSpPr>
        <p:spPr>
          <a:xfrm>
            <a:off x="371919" y="4931019"/>
            <a:ext cx="448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There can be other ways to detect and count the objects, you are free to use any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0D4BAD-A8A9-4301-456E-BC3F8C7D5988}"/>
              </a:ext>
            </a:extLst>
          </p:cNvPr>
          <p:cNvSpPr txBox="1"/>
          <p:nvPr/>
        </p:nvSpPr>
        <p:spPr>
          <a:xfrm>
            <a:off x="340146" y="5727343"/>
            <a:ext cx="448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There can be other ways to detect and count the objects, you are free to use any method</a:t>
            </a:r>
          </a:p>
        </p:txBody>
      </p:sp>
    </p:spTree>
    <p:extLst>
      <p:ext uri="{BB962C8B-B14F-4D97-AF65-F5344CB8AC3E}">
        <p14:creationId xmlns:p14="http://schemas.microsoft.com/office/powerpoint/2010/main" val="415753699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{1E68AA9F-F9EA-4BBC-84E3-ADDE3EB00306}tf56160789_win32</Template>
  <TotalTime>229</TotalTime>
  <Words>302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Bookman Old Style</vt:lpstr>
      <vt:lpstr>Calibri</vt:lpstr>
      <vt:lpstr>Franklin Gothic Book</vt:lpstr>
      <vt:lpstr>1_RetrospectVTI</vt:lpstr>
      <vt:lpstr>Object Counting using AI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Counting in Images using Computer Vision</dc:title>
  <dc:creator>Sourav Kumar</dc:creator>
  <cp:lastModifiedBy>Aastha Agarwal</cp:lastModifiedBy>
  <cp:revision>10</cp:revision>
  <dcterms:created xsi:type="dcterms:W3CDTF">2023-03-15T07:40:45Z</dcterms:created>
  <dcterms:modified xsi:type="dcterms:W3CDTF">2023-03-23T04:38:56Z</dcterms:modified>
</cp:coreProperties>
</file>